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g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x="7556500" cy="10693400"/>
  <p:notesSz cx="7556500" cy="10693400"/>
  <p:defaultTextStyle>
    <a:defPPr>
      <a:defRPr kern="0"/>
    </a:defPPr>
  </p:defaultTextStyle>
  <p:embeddedFontLst>
    <p:embeddedFont>
      <p:font typeface="Arial" panose="00000000000000000000" pitchFamily="34" charset="1"/>
      <p:regular r:id="rId59"/>
      <p:bold r:id="rId62"/>
      <p:italic r:id="rId66"/>
      <p:boldItalic r:id="rId65"/>
    </p:embeddedFont>
    <p:embeddedFont>
      <p:font typeface="Comic Sans MS" panose="00000000000000000000" pitchFamily="66" charset="1"/>
      <p:regular r:id="rId67"/>
      <p:bold r:id="rId68"/>
      <p:italic r:id="rId71"/>
      <p:boldItalic r:id="rId70"/>
    </p:embeddedFont>
    <p:embeddedFont>
      <p:font typeface="Symbol" panose="00000000000000000000" pitchFamily="18" charset="2"/>
      <p:regular r:id="rId60"/>
    </p:embeddedFont>
    <p:embeddedFont>
      <p:font typeface="Times New Roman" panose="00000000000000000000" pitchFamily="18" charset="1"/>
      <p:regular r:id="rId58"/>
      <p:bold r:id="rId61"/>
      <p:italic r:id="rId64"/>
      <p:boldItalic r:id="rId63"/>
    </p:embeddedFont>
    <p:embeddedFont>
      <p:font typeface="Wingdings" panose="00000000000000000000" pitchFamily="2" charset="2"/>
      <p:regular r:id="rId6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font" Target="fonts/font1.fntdata"/><Relationship Id="rId59" Type="http://schemas.openxmlformats.org/officeDocument/2006/relationships/font" Target="fonts/font2.fntdata"/><Relationship Id="rId60" Type="http://schemas.openxmlformats.org/officeDocument/2006/relationships/font" Target="fonts/font3.fntdata"/><Relationship Id="rId61" Type="http://schemas.openxmlformats.org/officeDocument/2006/relationships/font" Target="fonts/font4.fntdata"/><Relationship Id="rId62" Type="http://schemas.openxmlformats.org/officeDocument/2006/relationships/font" Target="fonts/font5.fntdata"/><Relationship Id="rId63" Type="http://schemas.openxmlformats.org/officeDocument/2006/relationships/font" Target="fonts/font6.fntdata"/><Relationship Id="rId64" Type="http://schemas.openxmlformats.org/officeDocument/2006/relationships/font" Target="fonts/font7.fntdata"/><Relationship Id="rId65" Type="http://schemas.openxmlformats.org/officeDocument/2006/relationships/font" Target="fonts/font8.fntdata"/><Relationship Id="rId66" Type="http://schemas.openxmlformats.org/officeDocument/2006/relationships/font" Target="fonts/font9.fntdata"/><Relationship Id="rId67" Type="http://schemas.openxmlformats.org/officeDocument/2006/relationships/font" Target="fonts/font10.fntdata"/><Relationship Id="rId68" Type="http://schemas.openxmlformats.org/officeDocument/2006/relationships/font" Target="fonts/font11.fntdata"/><Relationship Id="rId69" Type="http://schemas.openxmlformats.org/officeDocument/2006/relationships/font" Target="fonts/font12.fntdata"/><Relationship Id="rId70" Type="http://schemas.openxmlformats.org/officeDocument/2006/relationships/font" Target="fonts/font13.fntdata"/><Relationship Id="rId71" Type="http://schemas.openxmlformats.org/officeDocument/2006/relationships/font" Target="fonts/font14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4271" y="728467"/>
            <a:ext cx="24765" cy="60960"/>
          </a:xfrm>
          <a:custGeom>
            <a:avLst/>
            <a:gdLst/>
            <a:ahLst/>
            <a:cxnLst/>
            <a:rect l="l" t="t" r="r" b="b"/>
            <a:pathLst>
              <a:path w="24765" h="60959">
                <a:moveTo>
                  <a:pt x="12191" y="60959"/>
                </a:moveTo>
                <a:lnTo>
                  <a:pt x="22859" y="45719"/>
                </a:lnTo>
                <a:lnTo>
                  <a:pt x="24383" y="30479"/>
                </a:lnTo>
                <a:lnTo>
                  <a:pt x="22859" y="15239"/>
                </a:lnTo>
                <a:lnTo>
                  <a:pt x="12191" y="0"/>
                </a:lnTo>
                <a:lnTo>
                  <a:pt x="3047" y="15239"/>
                </a:lnTo>
                <a:lnTo>
                  <a:pt x="0" y="30479"/>
                </a:lnTo>
                <a:lnTo>
                  <a:pt x="3047" y="45719"/>
                </a:lnTo>
                <a:lnTo>
                  <a:pt x="12191" y="6095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353312" y="716274"/>
            <a:ext cx="146685" cy="85725"/>
          </a:xfrm>
          <a:custGeom>
            <a:avLst/>
            <a:gdLst/>
            <a:ahLst/>
            <a:cxnLst/>
            <a:rect l="l" t="t" r="r" b="b"/>
            <a:pathLst>
              <a:path w="146684" h="85725">
                <a:moveTo>
                  <a:pt x="36576" y="0"/>
                </a:moveTo>
                <a:lnTo>
                  <a:pt x="18288" y="7620"/>
                </a:lnTo>
                <a:lnTo>
                  <a:pt x="4572" y="24384"/>
                </a:lnTo>
                <a:lnTo>
                  <a:pt x="0" y="42672"/>
                </a:lnTo>
                <a:lnTo>
                  <a:pt x="4572" y="62484"/>
                </a:lnTo>
                <a:lnTo>
                  <a:pt x="18288" y="77724"/>
                </a:lnTo>
                <a:lnTo>
                  <a:pt x="36576" y="85344"/>
                </a:lnTo>
                <a:lnTo>
                  <a:pt x="56388" y="83820"/>
                </a:lnTo>
                <a:lnTo>
                  <a:pt x="73152" y="73152"/>
                </a:lnTo>
                <a:lnTo>
                  <a:pt x="64008" y="57912"/>
                </a:lnTo>
                <a:lnTo>
                  <a:pt x="60960" y="42672"/>
                </a:lnTo>
                <a:lnTo>
                  <a:pt x="64008" y="27432"/>
                </a:lnTo>
                <a:lnTo>
                  <a:pt x="73152" y="12192"/>
                </a:lnTo>
                <a:lnTo>
                  <a:pt x="56388" y="3048"/>
                </a:lnTo>
                <a:lnTo>
                  <a:pt x="36576" y="0"/>
                </a:lnTo>
                <a:close/>
              </a:path>
              <a:path w="146684" h="85725">
                <a:moveTo>
                  <a:pt x="111252" y="0"/>
                </a:moveTo>
                <a:lnTo>
                  <a:pt x="91440" y="3048"/>
                </a:lnTo>
                <a:lnTo>
                  <a:pt x="73152" y="12192"/>
                </a:lnTo>
                <a:lnTo>
                  <a:pt x="83820" y="27432"/>
                </a:lnTo>
                <a:lnTo>
                  <a:pt x="85344" y="42672"/>
                </a:lnTo>
                <a:lnTo>
                  <a:pt x="83820" y="57912"/>
                </a:lnTo>
                <a:lnTo>
                  <a:pt x="73152" y="73152"/>
                </a:lnTo>
                <a:lnTo>
                  <a:pt x="91440" y="83820"/>
                </a:lnTo>
                <a:lnTo>
                  <a:pt x="111252" y="85344"/>
                </a:lnTo>
                <a:lnTo>
                  <a:pt x="129540" y="77724"/>
                </a:lnTo>
                <a:lnTo>
                  <a:pt x="141732" y="62484"/>
                </a:lnTo>
                <a:lnTo>
                  <a:pt x="146304" y="42672"/>
                </a:lnTo>
                <a:lnTo>
                  <a:pt x="141732" y="24384"/>
                </a:lnTo>
                <a:lnTo>
                  <a:pt x="129540" y="7620"/>
                </a:lnTo>
                <a:lnTo>
                  <a:pt x="1112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328927" y="716275"/>
            <a:ext cx="198120" cy="85725"/>
          </a:xfrm>
          <a:custGeom>
            <a:avLst/>
            <a:gdLst/>
            <a:ahLst/>
            <a:cxnLst/>
            <a:rect l="l" t="t" r="r" b="b"/>
            <a:pathLst>
              <a:path w="198119" h="85725">
                <a:moveTo>
                  <a:pt x="97535" y="73151"/>
                </a:moveTo>
                <a:lnTo>
                  <a:pt x="88391" y="57911"/>
                </a:lnTo>
                <a:lnTo>
                  <a:pt x="85343" y="42671"/>
                </a:lnTo>
                <a:lnTo>
                  <a:pt x="88391" y="27431"/>
                </a:lnTo>
                <a:lnTo>
                  <a:pt x="97535" y="12191"/>
                </a:lnTo>
                <a:lnTo>
                  <a:pt x="80771" y="3047"/>
                </a:lnTo>
                <a:lnTo>
                  <a:pt x="60959" y="0"/>
                </a:lnTo>
                <a:lnTo>
                  <a:pt x="42671" y="7619"/>
                </a:lnTo>
                <a:lnTo>
                  <a:pt x="28955" y="24383"/>
                </a:lnTo>
                <a:lnTo>
                  <a:pt x="24383" y="42671"/>
                </a:lnTo>
                <a:lnTo>
                  <a:pt x="28955" y="62483"/>
                </a:lnTo>
                <a:lnTo>
                  <a:pt x="42671" y="77723"/>
                </a:lnTo>
                <a:lnTo>
                  <a:pt x="60959" y="85343"/>
                </a:lnTo>
                <a:lnTo>
                  <a:pt x="80771" y="83819"/>
                </a:lnTo>
                <a:lnTo>
                  <a:pt x="97535" y="73151"/>
                </a:lnTo>
                <a:close/>
              </a:path>
              <a:path w="198119" h="85725">
                <a:moveTo>
                  <a:pt x="97535" y="73151"/>
                </a:moveTo>
                <a:lnTo>
                  <a:pt x="115823" y="83819"/>
                </a:lnTo>
                <a:lnTo>
                  <a:pt x="135635" y="85343"/>
                </a:lnTo>
                <a:lnTo>
                  <a:pt x="153923" y="77723"/>
                </a:lnTo>
                <a:lnTo>
                  <a:pt x="166115" y="62483"/>
                </a:lnTo>
                <a:lnTo>
                  <a:pt x="170687" y="42671"/>
                </a:lnTo>
                <a:lnTo>
                  <a:pt x="166115" y="24383"/>
                </a:lnTo>
                <a:lnTo>
                  <a:pt x="153923" y="7619"/>
                </a:lnTo>
                <a:lnTo>
                  <a:pt x="135635" y="0"/>
                </a:lnTo>
                <a:lnTo>
                  <a:pt x="115823" y="3047"/>
                </a:lnTo>
                <a:lnTo>
                  <a:pt x="97535" y="12191"/>
                </a:lnTo>
                <a:lnTo>
                  <a:pt x="108203" y="27431"/>
                </a:lnTo>
                <a:lnTo>
                  <a:pt x="109727" y="42671"/>
                </a:lnTo>
                <a:lnTo>
                  <a:pt x="108203" y="57911"/>
                </a:lnTo>
                <a:lnTo>
                  <a:pt x="97535" y="73151"/>
                </a:lnTo>
                <a:close/>
              </a:path>
              <a:path w="198119" h="85725">
                <a:moveTo>
                  <a:pt x="0" y="42671"/>
                </a:moveTo>
                <a:lnTo>
                  <a:pt x="27431" y="42671"/>
                </a:lnTo>
              </a:path>
              <a:path w="198119" h="85725">
                <a:moveTo>
                  <a:pt x="170687" y="42671"/>
                </a:moveTo>
                <a:lnTo>
                  <a:pt x="198119" y="4267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75944" y="664459"/>
            <a:ext cx="264160" cy="166370"/>
          </a:xfrm>
          <a:custGeom>
            <a:avLst/>
            <a:gdLst/>
            <a:ahLst/>
            <a:cxnLst/>
            <a:rect l="l" t="t" r="r" b="b"/>
            <a:pathLst>
              <a:path w="264159" h="166369">
                <a:moveTo>
                  <a:pt x="70103" y="0"/>
                </a:moveTo>
                <a:lnTo>
                  <a:pt x="41147" y="9143"/>
                </a:lnTo>
                <a:lnTo>
                  <a:pt x="18287" y="28955"/>
                </a:lnTo>
                <a:lnTo>
                  <a:pt x="4571" y="59435"/>
                </a:lnTo>
                <a:lnTo>
                  <a:pt x="0" y="94487"/>
                </a:lnTo>
                <a:lnTo>
                  <a:pt x="7619" y="129539"/>
                </a:lnTo>
                <a:lnTo>
                  <a:pt x="30479" y="155447"/>
                </a:lnTo>
                <a:lnTo>
                  <a:pt x="56387" y="166115"/>
                </a:lnTo>
                <a:lnTo>
                  <a:pt x="85343" y="166115"/>
                </a:lnTo>
                <a:lnTo>
                  <a:pt x="115823" y="155447"/>
                </a:lnTo>
                <a:lnTo>
                  <a:pt x="134111" y="129539"/>
                </a:lnTo>
                <a:lnTo>
                  <a:pt x="144779" y="94487"/>
                </a:lnTo>
                <a:lnTo>
                  <a:pt x="140207" y="59435"/>
                </a:lnTo>
                <a:lnTo>
                  <a:pt x="126491" y="28955"/>
                </a:lnTo>
                <a:lnTo>
                  <a:pt x="100583" y="9143"/>
                </a:lnTo>
                <a:lnTo>
                  <a:pt x="70103" y="0"/>
                </a:lnTo>
                <a:close/>
              </a:path>
              <a:path w="264159" h="166369">
                <a:moveTo>
                  <a:pt x="16763" y="85343"/>
                </a:moveTo>
                <a:lnTo>
                  <a:pt x="21335" y="73151"/>
                </a:lnTo>
                <a:lnTo>
                  <a:pt x="30479" y="62483"/>
                </a:lnTo>
                <a:lnTo>
                  <a:pt x="47243" y="60959"/>
                </a:lnTo>
                <a:lnTo>
                  <a:pt x="60959" y="62483"/>
                </a:lnTo>
                <a:lnTo>
                  <a:pt x="73151" y="73151"/>
                </a:lnTo>
                <a:lnTo>
                  <a:pt x="73151" y="85343"/>
                </a:lnTo>
                <a:lnTo>
                  <a:pt x="77723" y="97535"/>
                </a:lnTo>
                <a:lnTo>
                  <a:pt x="89915" y="106679"/>
                </a:lnTo>
                <a:lnTo>
                  <a:pt x="100583" y="112775"/>
                </a:lnTo>
                <a:lnTo>
                  <a:pt x="118871" y="106679"/>
                </a:lnTo>
                <a:lnTo>
                  <a:pt x="126491" y="97535"/>
                </a:lnTo>
                <a:lnTo>
                  <a:pt x="131063" y="85343"/>
                </a:lnTo>
              </a:path>
              <a:path w="264159" h="166369">
                <a:moveTo>
                  <a:pt x="144779" y="94487"/>
                </a:moveTo>
                <a:lnTo>
                  <a:pt x="263651" y="944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6579107" y="725419"/>
            <a:ext cx="173990" cy="67310"/>
          </a:xfrm>
          <a:custGeom>
            <a:avLst/>
            <a:gdLst/>
            <a:ahLst/>
            <a:cxnLst/>
            <a:rect l="l" t="t" r="r" b="b"/>
            <a:pathLst>
              <a:path w="173990" h="67309">
                <a:moveTo>
                  <a:pt x="0" y="33527"/>
                </a:moveTo>
                <a:lnTo>
                  <a:pt x="173735" y="33527"/>
                </a:lnTo>
              </a:path>
              <a:path w="173990" h="67309">
                <a:moveTo>
                  <a:pt x="140207" y="67055"/>
                </a:moveTo>
                <a:lnTo>
                  <a:pt x="173735" y="33527"/>
                </a:lnTo>
                <a:lnTo>
                  <a:pt x="1402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41548" y="595878"/>
            <a:ext cx="1504187" cy="12954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6597395" y="723895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535"/>
                </a:lnTo>
              </a:path>
            </a:pathLst>
          </a:custGeom>
          <a:ln w="268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1578863" y="723895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535"/>
                </a:lnTo>
              </a:path>
            </a:pathLst>
          </a:custGeom>
          <a:ln w="268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269491" y="720847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535"/>
                </a:lnTo>
              </a:path>
            </a:pathLst>
          </a:custGeom>
          <a:ln w="268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1528572" y="758947"/>
            <a:ext cx="5222875" cy="0"/>
          </a:xfrm>
          <a:custGeom>
            <a:avLst/>
            <a:gdLst/>
            <a:ahLst/>
            <a:cxnLst/>
            <a:rect l="l" t="t" r="r" b="b"/>
            <a:pathLst>
              <a:path w="5222875" h="0">
                <a:moveTo>
                  <a:pt x="0" y="0"/>
                </a:moveTo>
                <a:lnTo>
                  <a:pt x="522274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833627" y="821431"/>
            <a:ext cx="140335" cy="90170"/>
          </a:xfrm>
          <a:custGeom>
            <a:avLst/>
            <a:gdLst/>
            <a:ahLst/>
            <a:cxnLst/>
            <a:rect l="l" t="t" r="r" b="b"/>
            <a:pathLst>
              <a:path w="140334" h="90169">
                <a:moveTo>
                  <a:pt x="140207" y="89915"/>
                </a:moveTo>
                <a:lnTo>
                  <a:pt x="94297" y="85296"/>
                </a:lnTo>
                <a:lnTo>
                  <a:pt x="54101" y="67817"/>
                </a:lnTo>
                <a:lnTo>
                  <a:pt x="21907" y="38909"/>
                </a:lnTo>
                <a:lnTo>
                  <a:pt x="0" y="0"/>
                </a:lnTo>
              </a:path>
            </a:pathLst>
          </a:custGeom>
          <a:ln w="8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797051" y="760471"/>
            <a:ext cx="79375" cy="86995"/>
          </a:xfrm>
          <a:custGeom>
            <a:avLst/>
            <a:gdLst/>
            <a:ahLst/>
            <a:cxnLst/>
            <a:rect l="l" t="t" r="r" b="b"/>
            <a:pathLst>
              <a:path w="79375" h="86994">
                <a:moveTo>
                  <a:pt x="27431" y="0"/>
                </a:moveTo>
                <a:lnTo>
                  <a:pt x="0" y="86867"/>
                </a:lnTo>
                <a:lnTo>
                  <a:pt x="18168" y="76604"/>
                </a:lnTo>
                <a:lnTo>
                  <a:pt x="37909" y="71056"/>
                </a:lnTo>
                <a:lnTo>
                  <a:pt x="58507" y="70365"/>
                </a:lnTo>
                <a:lnTo>
                  <a:pt x="79247" y="74675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1124711" y="565399"/>
            <a:ext cx="106680" cy="155575"/>
          </a:xfrm>
          <a:custGeom>
            <a:avLst/>
            <a:gdLst/>
            <a:ahLst/>
            <a:cxnLst/>
            <a:rect l="l" t="t" r="r" b="b"/>
            <a:pathLst>
              <a:path w="106680" h="155575">
                <a:moveTo>
                  <a:pt x="0" y="0"/>
                </a:moveTo>
                <a:lnTo>
                  <a:pt x="43672" y="25574"/>
                </a:lnTo>
                <a:lnTo>
                  <a:pt x="77342" y="61721"/>
                </a:lnTo>
                <a:lnTo>
                  <a:pt x="99012" y="105870"/>
                </a:lnTo>
                <a:lnTo>
                  <a:pt x="106679" y="155447"/>
                </a:lnTo>
              </a:path>
            </a:pathLst>
          </a:custGeom>
          <a:ln w="8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1065275" y="530347"/>
            <a:ext cx="86995" cy="79375"/>
          </a:xfrm>
          <a:custGeom>
            <a:avLst/>
            <a:gdLst/>
            <a:ahLst/>
            <a:cxnLst/>
            <a:rect l="l" t="t" r="r" b="b"/>
            <a:pathLst>
              <a:path w="86994" h="79375">
                <a:moveTo>
                  <a:pt x="86867" y="0"/>
                </a:moveTo>
                <a:lnTo>
                  <a:pt x="0" y="24383"/>
                </a:lnTo>
                <a:lnTo>
                  <a:pt x="71627" y="79247"/>
                </a:lnTo>
                <a:lnTo>
                  <a:pt x="68437" y="58292"/>
                </a:lnTo>
                <a:lnTo>
                  <a:pt x="70103" y="37337"/>
                </a:lnTo>
                <a:lnTo>
                  <a:pt x="76342" y="17525"/>
                </a:lnTo>
                <a:lnTo>
                  <a:pt x="868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1455" y="876294"/>
            <a:ext cx="77724" cy="79248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6799" y="896106"/>
            <a:ext cx="92964" cy="57911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32916" y="566922"/>
            <a:ext cx="134112" cy="237744"/>
          </a:xfrm>
          <a:prstGeom prst="rect">
            <a:avLst/>
          </a:prstGeom>
        </p:spPr>
      </p:pic>
      <p:sp>
        <p:nvSpPr>
          <p:cNvPr id="33" name="bg object 33"/>
          <p:cNvSpPr/>
          <p:nvPr/>
        </p:nvSpPr>
        <p:spPr>
          <a:xfrm>
            <a:off x="938783" y="627883"/>
            <a:ext cx="140335" cy="218440"/>
          </a:xfrm>
          <a:custGeom>
            <a:avLst/>
            <a:gdLst/>
            <a:ahLst/>
            <a:cxnLst/>
            <a:rect l="l" t="t" r="r" b="b"/>
            <a:pathLst>
              <a:path w="140334" h="218440">
                <a:moveTo>
                  <a:pt x="68579" y="111251"/>
                </a:moveTo>
                <a:lnTo>
                  <a:pt x="140207" y="111251"/>
                </a:lnTo>
              </a:path>
              <a:path w="140334" h="218440">
                <a:moveTo>
                  <a:pt x="0" y="0"/>
                </a:moveTo>
                <a:lnTo>
                  <a:pt x="68579" y="70103"/>
                </a:lnTo>
                <a:lnTo>
                  <a:pt x="68579" y="149351"/>
                </a:lnTo>
                <a:lnTo>
                  <a:pt x="0" y="217931"/>
                </a:lnTo>
              </a:path>
              <a:path w="140334" h="218440">
                <a:moveTo>
                  <a:pt x="0" y="0"/>
                </a:moveTo>
                <a:lnTo>
                  <a:pt x="0" y="217931"/>
                </a:lnTo>
              </a:path>
            </a:pathLst>
          </a:custGeom>
          <a:ln w="8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43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Relationship Id="rId10" Type="http://schemas.openxmlformats.org/officeDocument/2006/relationships/image" Target="../media/image52.png"/><Relationship Id="rId11" Type="http://schemas.openxmlformats.org/officeDocument/2006/relationships/image" Target="../media/image53.png"/><Relationship Id="rId12" Type="http://schemas.openxmlformats.org/officeDocument/2006/relationships/image" Target="../media/image54.png"/><Relationship Id="rId13" Type="http://schemas.openxmlformats.org/officeDocument/2006/relationships/image" Target="../media/image55.png"/><Relationship Id="rId14" Type="http://schemas.openxmlformats.org/officeDocument/2006/relationships/image" Target="../media/image56.png"/><Relationship Id="rId15" Type="http://schemas.openxmlformats.org/officeDocument/2006/relationships/image" Target="../media/image57.png"/><Relationship Id="rId16" Type="http://schemas.openxmlformats.org/officeDocument/2006/relationships/image" Target="../media/image58.png"/><Relationship Id="rId17" Type="http://schemas.openxmlformats.org/officeDocument/2006/relationships/image" Target="../media/image59.png"/><Relationship Id="rId18" Type="http://schemas.openxmlformats.org/officeDocument/2006/relationships/image" Target="../media/image60.png"/><Relationship Id="rId19" Type="http://schemas.openxmlformats.org/officeDocument/2006/relationships/image" Target="../media/image61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2.png"/><Relationship Id="rId13" Type="http://schemas.openxmlformats.org/officeDocument/2006/relationships/image" Target="../media/image73.png"/><Relationship Id="rId14" Type="http://schemas.openxmlformats.org/officeDocument/2006/relationships/image" Target="../media/image74.png"/><Relationship Id="rId15" Type="http://schemas.openxmlformats.org/officeDocument/2006/relationships/image" Target="../media/image75.png"/><Relationship Id="rId16" Type="http://schemas.openxmlformats.org/officeDocument/2006/relationships/image" Target="../media/image76.png"/><Relationship Id="rId17" Type="http://schemas.openxmlformats.org/officeDocument/2006/relationships/image" Target="../media/image77.png"/><Relationship Id="rId18" Type="http://schemas.openxmlformats.org/officeDocument/2006/relationships/image" Target="../media/image78.png"/><Relationship Id="rId19" Type="http://schemas.openxmlformats.org/officeDocument/2006/relationships/image" Target="../media/image79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86.png"/><Relationship Id="rId8" Type="http://schemas.openxmlformats.org/officeDocument/2006/relationships/image" Target="../media/image87.png"/><Relationship Id="rId9" Type="http://schemas.openxmlformats.org/officeDocument/2006/relationships/image" Target="../media/image88.png"/><Relationship Id="rId10" Type="http://schemas.openxmlformats.org/officeDocument/2006/relationships/image" Target="../media/image89.png"/><Relationship Id="rId11" Type="http://schemas.openxmlformats.org/officeDocument/2006/relationships/image" Target="../media/image90.png"/><Relationship Id="rId12" Type="http://schemas.openxmlformats.org/officeDocument/2006/relationships/image" Target="../media/image91.png"/><Relationship Id="rId13" Type="http://schemas.openxmlformats.org/officeDocument/2006/relationships/image" Target="../media/image92.png"/><Relationship Id="rId14" Type="http://schemas.openxmlformats.org/officeDocument/2006/relationships/image" Target="../media/image93.png"/><Relationship Id="rId15" Type="http://schemas.openxmlformats.org/officeDocument/2006/relationships/image" Target="../media/image94.png"/><Relationship Id="rId16" Type="http://schemas.openxmlformats.org/officeDocument/2006/relationships/image" Target="../media/image95.png"/><Relationship Id="rId17" Type="http://schemas.openxmlformats.org/officeDocument/2006/relationships/image" Target="../media/image96.png"/><Relationship Id="rId18" Type="http://schemas.openxmlformats.org/officeDocument/2006/relationships/image" Target="../media/image97.png"/><Relationship Id="rId19" Type="http://schemas.openxmlformats.org/officeDocument/2006/relationships/image" Target="../media/image98.png"/><Relationship Id="rId20" Type="http://schemas.openxmlformats.org/officeDocument/2006/relationships/image" Target="../media/image99.png"/><Relationship Id="rId21" Type="http://schemas.openxmlformats.org/officeDocument/2006/relationships/image" Target="../media/image100.png"/><Relationship Id="rId22" Type="http://schemas.openxmlformats.org/officeDocument/2006/relationships/image" Target="../media/image101.png"/><Relationship Id="rId23" Type="http://schemas.openxmlformats.org/officeDocument/2006/relationships/image" Target="../media/image102.png"/><Relationship Id="rId24" Type="http://schemas.openxmlformats.org/officeDocument/2006/relationships/image" Target="../media/image103.png"/><Relationship Id="rId25" Type="http://schemas.openxmlformats.org/officeDocument/2006/relationships/image" Target="../media/image104.png"/><Relationship Id="rId26" Type="http://schemas.openxmlformats.org/officeDocument/2006/relationships/image" Target="../media/image105.png"/><Relationship Id="rId27" Type="http://schemas.openxmlformats.org/officeDocument/2006/relationships/image" Target="../media/image106.png"/><Relationship Id="rId28" Type="http://schemas.openxmlformats.org/officeDocument/2006/relationships/image" Target="../media/image107.png"/><Relationship Id="rId29" Type="http://schemas.openxmlformats.org/officeDocument/2006/relationships/image" Target="../media/image108.png"/><Relationship Id="rId30" Type="http://schemas.openxmlformats.org/officeDocument/2006/relationships/image" Target="../media/image109.png"/><Relationship Id="rId31" Type="http://schemas.openxmlformats.org/officeDocument/2006/relationships/image" Target="../media/image110.png"/><Relationship Id="rId32" Type="http://schemas.openxmlformats.org/officeDocument/2006/relationships/image" Target="../media/image111.png"/><Relationship Id="rId33" Type="http://schemas.openxmlformats.org/officeDocument/2006/relationships/image" Target="../media/image112.png"/><Relationship Id="rId34" Type="http://schemas.openxmlformats.org/officeDocument/2006/relationships/image" Target="../media/image113.png"/><Relationship Id="rId35" Type="http://schemas.openxmlformats.org/officeDocument/2006/relationships/image" Target="../media/image114.png"/><Relationship Id="rId36" Type="http://schemas.openxmlformats.org/officeDocument/2006/relationships/image" Target="../media/image115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118.png"/><Relationship Id="rId5" Type="http://schemas.openxmlformats.org/officeDocument/2006/relationships/image" Target="../media/image84.png"/><Relationship Id="rId6" Type="http://schemas.openxmlformats.org/officeDocument/2006/relationships/image" Target="../media/image119.png"/><Relationship Id="rId7" Type="http://schemas.openxmlformats.org/officeDocument/2006/relationships/image" Target="../media/image120.png"/><Relationship Id="rId8" Type="http://schemas.openxmlformats.org/officeDocument/2006/relationships/image" Target="../media/image121.png"/><Relationship Id="rId9" Type="http://schemas.openxmlformats.org/officeDocument/2006/relationships/image" Target="../media/image122.png"/><Relationship Id="rId10" Type="http://schemas.openxmlformats.org/officeDocument/2006/relationships/image" Target="../media/image123.png"/><Relationship Id="rId11" Type="http://schemas.openxmlformats.org/officeDocument/2006/relationships/image" Target="../media/image124.png"/><Relationship Id="rId12" Type="http://schemas.openxmlformats.org/officeDocument/2006/relationships/image" Target="../media/image125.png"/><Relationship Id="rId13" Type="http://schemas.openxmlformats.org/officeDocument/2006/relationships/image" Target="../media/image126.png"/><Relationship Id="rId14" Type="http://schemas.openxmlformats.org/officeDocument/2006/relationships/image" Target="../media/image127.png"/><Relationship Id="rId15" Type="http://schemas.openxmlformats.org/officeDocument/2006/relationships/image" Target="../media/image128.png"/><Relationship Id="rId16" Type="http://schemas.openxmlformats.org/officeDocument/2006/relationships/image" Target="../media/image129.png"/><Relationship Id="rId17" Type="http://schemas.openxmlformats.org/officeDocument/2006/relationships/image" Target="../media/image130.png"/><Relationship Id="rId18" Type="http://schemas.openxmlformats.org/officeDocument/2006/relationships/image" Target="../media/image131.png"/><Relationship Id="rId19" Type="http://schemas.openxmlformats.org/officeDocument/2006/relationships/image" Target="../media/image132.png"/><Relationship Id="rId20" Type="http://schemas.openxmlformats.org/officeDocument/2006/relationships/image" Target="../media/image133.png"/><Relationship Id="rId21" Type="http://schemas.openxmlformats.org/officeDocument/2006/relationships/image" Target="../media/image134.png"/><Relationship Id="rId22" Type="http://schemas.openxmlformats.org/officeDocument/2006/relationships/image" Target="../media/image135.png"/><Relationship Id="rId23" Type="http://schemas.openxmlformats.org/officeDocument/2006/relationships/image" Target="../media/image136.png"/><Relationship Id="rId24" Type="http://schemas.openxmlformats.org/officeDocument/2006/relationships/image" Target="../media/image137.png"/><Relationship Id="rId25" Type="http://schemas.openxmlformats.org/officeDocument/2006/relationships/image" Target="../media/image138.png"/><Relationship Id="rId26" Type="http://schemas.openxmlformats.org/officeDocument/2006/relationships/image" Target="../media/image139.png"/><Relationship Id="rId27" Type="http://schemas.openxmlformats.org/officeDocument/2006/relationships/image" Target="../media/image140.png"/><Relationship Id="rId28" Type="http://schemas.openxmlformats.org/officeDocument/2006/relationships/image" Target="../media/image141.png"/><Relationship Id="rId29" Type="http://schemas.openxmlformats.org/officeDocument/2006/relationships/image" Target="../media/image142.png"/><Relationship Id="rId30" Type="http://schemas.openxmlformats.org/officeDocument/2006/relationships/image" Target="../media/image143.png"/><Relationship Id="rId31" Type="http://schemas.openxmlformats.org/officeDocument/2006/relationships/image" Target="../media/image144.png"/><Relationship Id="rId32" Type="http://schemas.openxmlformats.org/officeDocument/2006/relationships/image" Target="../media/image145.png"/><Relationship Id="rId33" Type="http://schemas.openxmlformats.org/officeDocument/2006/relationships/image" Target="../media/image146.png"/><Relationship Id="rId34" Type="http://schemas.openxmlformats.org/officeDocument/2006/relationships/image" Target="../media/image147.png"/><Relationship Id="rId35" Type="http://schemas.openxmlformats.org/officeDocument/2006/relationships/image" Target="../media/image148.png"/><Relationship Id="rId36" Type="http://schemas.openxmlformats.org/officeDocument/2006/relationships/image" Target="../media/image149.png"/><Relationship Id="rId37" Type="http://schemas.openxmlformats.org/officeDocument/2006/relationships/image" Target="../media/image150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1.png"/><Relationship Id="rId3" Type="http://schemas.openxmlformats.org/officeDocument/2006/relationships/image" Target="../media/image152.png"/><Relationship Id="rId4" Type="http://schemas.openxmlformats.org/officeDocument/2006/relationships/image" Target="../media/image153.png"/><Relationship Id="rId5" Type="http://schemas.openxmlformats.org/officeDocument/2006/relationships/image" Target="../media/image154.png"/><Relationship Id="rId6" Type="http://schemas.openxmlformats.org/officeDocument/2006/relationships/image" Target="../media/image155.png"/><Relationship Id="rId7" Type="http://schemas.openxmlformats.org/officeDocument/2006/relationships/image" Target="../media/image156.png"/><Relationship Id="rId8" Type="http://schemas.openxmlformats.org/officeDocument/2006/relationships/image" Target="../media/image157.png"/><Relationship Id="rId9" Type="http://schemas.openxmlformats.org/officeDocument/2006/relationships/image" Target="../media/image158.png"/><Relationship Id="rId10" Type="http://schemas.openxmlformats.org/officeDocument/2006/relationships/image" Target="../media/image159.png"/><Relationship Id="rId11" Type="http://schemas.openxmlformats.org/officeDocument/2006/relationships/image" Target="../media/image160.png"/><Relationship Id="rId12" Type="http://schemas.openxmlformats.org/officeDocument/2006/relationships/image" Target="../media/image161.png"/><Relationship Id="rId13" Type="http://schemas.openxmlformats.org/officeDocument/2006/relationships/image" Target="../media/image162.png"/><Relationship Id="rId14" Type="http://schemas.openxmlformats.org/officeDocument/2006/relationships/image" Target="../media/image163.png"/><Relationship Id="rId15" Type="http://schemas.openxmlformats.org/officeDocument/2006/relationships/image" Target="../media/image164.png"/><Relationship Id="rId16" Type="http://schemas.openxmlformats.org/officeDocument/2006/relationships/image" Target="../media/image165.png"/><Relationship Id="rId17" Type="http://schemas.openxmlformats.org/officeDocument/2006/relationships/image" Target="../media/image166.png"/><Relationship Id="rId18" Type="http://schemas.openxmlformats.org/officeDocument/2006/relationships/image" Target="../media/image167.png"/><Relationship Id="rId19" Type="http://schemas.openxmlformats.org/officeDocument/2006/relationships/image" Target="../media/image168.png"/><Relationship Id="rId20" Type="http://schemas.openxmlformats.org/officeDocument/2006/relationships/image" Target="../media/image169.png"/><Relationship Id="rId21" Type="http://schemas.openxmlformats.org/officeDocument/2006/relationships/image" Target="../media/image170.png"/><Relationship Id="rId22" Type="http://schemas.openxmlformats.org/officeDocument/2006/relationships/image" Target="../media/image171.png"/><Relationship Id="rId23" Type="http://schemas.openxmlformats.org/officeDocument/2006/relationships/image" Target="../media/image172.png"/><Relationship Id="rId24" Type="http://schemas.openxmlformats.org/officeDocument/2006/relationships/image" Target="../media/image173.png"/><Relationship Id="rId25" Type="http://schemas.openxmlformats.org/officeDocument/2006/relationships/image" Target="../media/image174.png"/><Relationship Id="rId26" Type="http://schemas.openxmlformats.org/officeDocument/2006/relationships/image" Target="../media/image175.png"/><Relationship Id="rId27" Type="http://schemas.openxmlformats.org/officeDocument/2006/relationships/image" Target="../media/image176.png"/><Relationship Id="rId28" Type="http://schemas.openxmlformats.org/officeDocument/2006/relationships/image" Target="../media/image177.png"/><Relationship Id="rId29" Type="http://schemas.openxmlformats.org/officeDocument/2006/relationships/image" Target="../media/image178.png"/><Relationship Id="rId30" Type="http://schemas.openxmlformats.org/officeDocument/2006/relationships/image" Target="../media/image179.png"/><Relationship Id="rId31" Type="http://schemas.openxmlformats.org/officeDocument/2006/relationships/image" Target="../media/image180.png"/><Relationship Id="rId32" Type="http://schemas.openxmlformats.org/officeDocument/2006/relationships/image" Target="../media/image181.png"/><Relationship Id="rId33" Type="http://schemas.openxmlformats.org/officeDocument/2006/relationships/image" Target="../media/image182.png"/><Relationship Id="rId34" Type="http://schemas.openxmlformats.org/officeDocument/2006/relationships/image" Target="../media/image183.png"/><Relationship Id="rId35" Type="http://schemas.openxmlformats.org/officeDocument/2006/relationships/image" Target="../media/image184.png"/><Relationship Id="rId36" Type="http://schemas.openxmlformats.org/officeDocument/2006/relationships/image" Target="../media/image185.png"/><Relationship Id="rId37" Type="http://schemas.openxmlformats.org/officeDocument/2006/relationships/image" Target="../media/image186.png"/><Relationship Id="rId38" Type="http://schemas.openxmlformats.org/officeDocument/2006/relationships/image" Target="../media/image187.png"/><Relationship Id="rId39" Type="http://schemas.openxmlformats.org/officeDocument/2006/relationships/image" Target="../media/image188.png"/><Relationship Id="rId40" Type="http://schemas.openxmlformats.org/officeDocument/2006/relationships/image" Target="../media/image189.png"/><Relationship Id="rId41" Type="http://schemas.openxmlformats.org/officeDocument/2006/relationships/image" Target="../media/image190.png"/><Relationship Id="rId42" Type="http://schemas.openxmlformats.org/officeDocument/2006/relationships/image" Target="../media/image191.png"/><Relationship Id="rId43" Type="http://schemas.openxmlformats.org/officeDocument/2006/relationships/image" Target="../media/image192.png"/><Relationship Id="rId44" Type="http://schemas.openxmlformats.org/officeDocument/2006/relationships/image" Target="../media/image193.png"/><Relationship Id="rId45" Type="http://schemas.openxmlformats.org/officeDocument/2006/relationships/image" Target="../media/image194.png"/><Relationship Id="rId46" Type="http://schemas.openxmlformats.org/officeDocument/2006/relationships/image" Target="../media/image195.png"/><Relationship Id="rId47" Type="http://schemas.openxmlformats.org/officeDocument/2006/relationships/image" Target="../media/image196.png"/><Relationship Id="rId48" Type="http://schemas.openxmlformats.org/officeDocument/2006/relationships/image" Target="../media/image197.png"/><Relationship Id="rId49" Type="http://schemas.openxmlformats.org/officeDocument/2006/relationships/image" Target="../media/image198.png"/><Relationship Id="rId50" Type="http://schemas.openxmlformats.org/officeDocument/2006/relationships/image" Target="../media/image199.png"/><Relationship Id="rId51" Type="http://schemas.openxmlformats.org/officeDocument/2006/relationships/image" Target="../media/image200.png"/><Relationship Id="rId52" Type="http://schemas.openxmlformats.org/officeDocument/2006/relationships/image" Target="../media/image201.png"/><Relationship Id="rId53" Type="http://schemas.openxmlformats.org/officeDocument/2006/relationships/image" Target="../media/image202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3.png"/><Relationship Id="rId3" Type="http://schemas.openxmlformats.org/officeDocument/2006/relationships/image" Target="../media/image204.png"/><Relationship Id="rId4" Type="http://schemas.openxmlformats.org/officeDocument/2006/relationships/image" Target="../media/image205.png"/><Relationship Id="rId5" Type="http://schemas.openxmlformats.org/officeDocument/2006/relationships/image" Target="../media/image206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7.png"/><Relationship Id="rId3" Type="http://schemas.openxmlformats.org/officeDocument/2006/relationships/image" Target="../media/image208.png"/><Relationship Id="rId4" Type="http://schemas.openxmlformats.org/officeDocument/2006/relationships/image" Target="../media/image209.png"/><Relationship Id="rId5" Type="http://schemas.openxmlformats.org/officeDocument/2006/relationships/image" Target="../media/image210.png"/><Relationship Id="rId6" Type="http://schemas.openxmlformats.org/officeDocument/2006/relationships/image" Target="../media/image211.png"/><Relationship Id="rId7" Type="http://schemas.openxmlformats.org/officeDocument/2006/relationships/image" Target="../media/image212.png"/><Relationship Id="rId8" Type="http://schemas.openxmlformats.org/officeDocument/2006/relationships/image" Target="../media/image213.png"/><Relationship Id="rId9" Type="http://schemas.openxmlformats.org/officeDocument/2006/relationships/image" Target="../media/image214.png"/><Relationship Id="rId10" Type="http://schemas.openxmlformats.org/officeDocument/2006/relationships/image" Target="../media/image215.png"/><Relationship Id="rId11" Type="http://schemas.openxmlformats.org/officeDocument/2006/relationships/image" Target="../media/image216.png"/><Relationship Id="rId12" Type="http://schemas.openxmlformats.org/officeDocument/2006/relationships/image" Target="../media/image217.png"/><Relationship Id="rId13" Type="http://schemas.openxmlformats.org/officeDocument/2006/relationships/image" Target="../media/image218.png"/><Relationship Id="rId14" Type="http://schemas.openxmlformats.org/officeDocument/2006/relationships/image" Target="../media/image219.png"/><Relationship Id="rId15" Type="http://schemas.openxmlformats.org/officeDocument/2006/relationships/image" Target="../media/image220.png"/><Relationship Id="rId16" Type="http://schemas.openxmlformats.org/officeDocument/2006/relationships/image" Target="../media/image221.png"/><Relationship Id="rId17" Type="http://schemas.openxmlformats.org/officeDocument/2006/relationships/image" Target="../media/image222.png"/><Relationship Id="rId18" Type="http://schemas.openxmlformats.org/officeDocument/2006/relationships/image" Target="../media/image223.png"/><Relationship Id="rId19" Type="http://schemas.openxmlformats.org/officeDocument/2006/relationships/image" Target="../media/image224.png"/><Relationship Id="rId20" Type="http://schemas.openxmlformats.org/officeDocument/2006/relationships/image" Target="../media/image225.png"/><Relationship Id="rId21" Type="http://schemas.openxmlformats.org/officeDocument/2006/relationships/image" Target="../media/image226.png"/><Relationship Id="rId22" Type="http://schemas.openxmlformats.org/officeDocument/2006/relationships/image" Target="../media/image227.png"/><Relationship Id="rId23" Type="http://schemas.openxmlformats.org/officeDocument/2006/relationships/image" Target="../media/image228.png"/><Relationship Id="rId24" Type="http://schemas.openxmlformats.org/officeDocument/2006/relationships/image" Target="../media/image229.png"/><Relationship Id="rId25" Type="http://schemas.openxmlformats.org/officeDocument/2006/relationships/image" Target="../media/image230.png"/><Relationship Id="rId26" Type="http://schemas.openxmlformats.org/officeDocument/2006/relationships/image" Target="../media/image231.png"/><Relationship Id="rId27" Type="http://schemas.openxmlformats.org/officeDocument/2006/relationships/image" Target="../media/image232.png"/><Relationship Id="rId28" Type="http://schemas.openxmlformats.org/officeDocument/2006/relationships/image" Target="../media/image233.png"/><Relationship Id="rId29" Type="http://schemas.openxmlformats.org/officeDocument/2006/relationships/image" Target="../media/image234.png"/><Relationship Id="rId30" Type="http://schemas.openxmlformats.org/officeDocument/2006/relationships/image" Target="../media/image235.png"/><Relationship Id="rId31" Type="http://schemas.openxmlformats.org/officeDocument/2006/relationships/image" Target="../media/image236.png"/><Relationship Id="rId32" Type="http://schemas.openxmlformats.org/officeDocument/2006/relationships/image" Target="../media/image237.png"/><Relationship Id="rId33" Type="http://schemas.openxmlformats.org/officeDocument/2006/relationships/image" Target="../media/image238.png"/><Relationship Id="rId34" Type="http://schemas.openxmlformats.org/officeDocument/2006/relationships/image" Target="../media/image239.png"/><Relationship Id="rId35" Type="http://schemas.openxmlformats.org/officeDocument/2006/relationships/image" Target="../media/image240.png"/><Relationship Id="rId36" Type="http://schemas.openxmlformats.org/officeDocument/2006/relationships/image" Target="../media/image241.png"/><Relationship Id="rId37" Type="http://schemas.openxmlformats.org/officeDocument/2006/relationships/image" Target="../media/image242.png"/><Relationship Id="rId38" Type="http://schemas.openxmlformats.org/officeDocument/2006/relationships/image" Target="../media/image243.png"/><Relationship Id="rId39" Type="http://schemas.openxmlformats.org/officeDocument/2006/relationships/image" Target="../media/image244.png"/><Relationship Id="rId40" Type="http://schemas.openxmlformats.org/officeDocument/2006/relationships/image" Target="../media/image245.png"/><Relationship Id="rId41" Type="http://schemas.openxmlformats.org/officeDocument/2006/relationships/image" Target="../media/image246.png"/><Relationship Id="rId42" Type="http://schemas.openxmlformats.org/officeDocument/2006/relationships/image" Target="../media/image247.png"/><Relationship Id="rId43" Type="http://schemas.openxmlformats.org/officeDocument/2006/relationships/image" Target="../media/image248.png"/><Relationship Id="rId44" Type="http://schemas.openxmlformats.org/officeDocument/2006/relationships/image" Target="../media/image249.png"/><Relationship Id="rId45" Type="http://schemas.openxmlformats.org/officeDocument/2006/relationships/image" Target="../media/image250.png"/><Relationship Id="rId46" Type="http://schemas.openxmlformats.org/officeDocument/2006/relationships/image" Target="../media/image251.png"/><Relationship Id="rId47" Type="http://schemas.openxmlformats.org/officeDocument/2006/relationships/image" Target="../media/image252.png"/><Relationship Id="rId48" Type="http://schemas.openxmlformats.org/officeDocument/2006/relationships/image" Target="../media/image253.png"/><Relationship Id="rId49" Type="http://schemas.openxmlformats.org/officeDocument/2006/relationships/image" Target="../media/image254.png"/><Relationship Id="rId50" Type="http://schemas.openxmlformats.org/officeDocument/2006/relationships/image" Target="../media/image255.png"/><Relationship Id="rId51" Type="http://schemas.openxmlformats.org/officeDocument/2006/relationships/image" Target="../media/image256.png"/><Relationship Id="rId52" Type="http://schemas.openxmlformats.org/officeDocument/2006/relationships/image" Target="../media/image257.png"/><Relationship Id="rId53" Type="http://schemas.openxmlformats.org/officeDocument/2006/relationships/image" Target="../media/image258.png"/><Relationship Id="rId54" Type="http://schemas.openxmlformats.org/officeDocument/2006/relationships/image" Target="../media/image259.png"/><Relationship Id="rId55" Type="http://schemas.openxmlformats.org/officeDocument/2006/relationships/image" Target="../media/image260.png"/><Relationship Id="rId56" Type="http://schemas.openxmlformats.org/officeDocument/2006/relationships/image" Target="../media/image261.png"/><Relationship Id="rId57" Type="http://schemas.openxmlformats.org/officeDocument/2006/relationships/image" Target="../media/image262.png"/><Relationship Id="rId58" Type="http://schemas.openxmlformats.org/officeDocument/2006/relationships/image" Target="../media/image263.png"/><Relationship Id="rId59" Type="http://schemas.openxmlformats.org/officeDocument/2006/relationships/image" Target="../media/image264.png"/><Relationship Id="rId60" Type="http://schemas.openxmlformats.org/officeDocument/2006/relationships/image" Target="../media/image265.png"/><Relationship Id="rId61" Type="http://schemas.openxmlformats.org/officeDocument/2006/relationships/image" Target="../media/image266.png"/><Relationship Id="rId62" Type="http://schemas.openxmlformats.org/officeDocument/2006/relationships/image" Target="../media/image267.png"/><Relationship Id="rId63" Type="http://schemas.openxmlformats.org/officeDocument/2006/relationships/image" Target="../media/image268.png"/><Relationship Id="rId64" Type="http://schemas.openxmlformats.org/officeDocument/2006/relationships/image" Target="../media/image269.png"/><Relationship Id="rId65" Type="http://schemas.openxmlformats.org/officeDocument/2006/relationships/image" Target="../media/image270.png"/><Relationship Id="rId66" Type="http://schemas.openxmlformats.org/officeDocument/2006/relationships/image" Target="../media/image271.png"/><Relationship Id="rId67" Type="http://schemas.openxmlformats.org/officeDocument/2006/relationships/image" Target="../media/image272.png"/><Relationship Id="rId68" Type="http://schemas.openxmlformats.org/officeDocument/2006/relationships/image" Target="../media/image273.png"/><Relationship Id="rId69" Type="http://schemas.openxmlformats.org/officeDocument/2006/relationships/image" Target="../media/image274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5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6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7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8.png"/><Relationship Id="rId3" Type="http://schemas.openxmlformats.org/officeDocument/2006/relationships/image" Target="../media/image211.png"/><Relationship Id="rId4" Type="http://schemas.openxmlformats.org/officeDocument/2006/relationships/image" Target="../media/image279.png"/><Relationship Id="rId5" Type="http://schemas.openxmlformats.org/officeDocument/2006/relationships/image" Target="../media/image280.png"/><Relationship Id="rId6" Type="http://schemas.openxmlformats.org/officeDocument/2006/relationships/image" Target="../media/image281.png"/><Relationship Id="rId7" Type="http://schemas.openxmlformats.org/officeDocument/2006/relationships/image" Target="../media/image282.png"/><Relationship Id="rId8" Type="http://schemas.openxmlformats.org/officeDocument/2006/relationships/image" Target="../media/image283.png"/><Relationship Id="rId9" Type="http://schemas.openxmlformats.org/officeDocument/2006/relationships/image" Target="../media/image284.png"/><Relationship Id="rId10" Type="http://schemas.openxmlformats.org/officeDocument/2006/relationships/image" Target="../media/image285.png"/><Relationship Id="rId11" Type="http://schemas.openxmlformats.org/officeDocument/2006/relationships/image" Target="../media/image286.png"/><Relationship Id="rId12" Type="http://schemas.openxmlformats.org/officeDocument/2006/relationships/image" Target="../media/image287.png"/><Relationship Id="rId13" Type="http://schemas.openxmlformats.org/officeDocument/2006/relationships/image" Target="../media/image288.png"/><Relationship Id="rId14" Type="http://schemas.openxmlformats.org/officeDocument/2006/relationships/image" Target="../media/image289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0.png"/><Relationship Id="rId3" Type="http://schemas.openxmlformats.org/officeDocument/2006/relationships/image" Target="../media/image291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2.png"/><Relationship Id="rId3" Type="http://schemas.openxmlformats.org/officeDocument/2006/relationships/image" Target="../media/image211.png"/><Relationship Id="rId4" Type="http://schemas.openxmlformats.org/officeDocument/2006/relationships/image" Target="../media/image293.png"/><Relationship Id="rId5" Type="http://schemas.openxmlformats.org/officeDocument/2006/relationships/image" Target="../media/image294.png"/><Relationship Id="rId6" Type="http://schemas.openxmlformats.org/officeDocument/2006/relationships/image" Target="../media/image281.png"/><Relationship Id="rId7" Type="http://schemas.openxmlformats.org/officeDocument/2006/relationships/image" Target="../media/image295.png"/><Relationship Id="rId8" Type="http://schemas.openxmlformats.org/officeDocument/2006/relationships/image" Target="../media/image296.png"/><Relationship Id="rId9" Type="http://schemas.openxmlformats.org/officeDocument/2006/relationships/image" Target="../media/image214.png"/><Relationship Id="rId10" Type="http://schemas.openxmlformats.org/officeDocument/2006/relationships/image" Target="../media/image297.png"/><Relationship Id="rId11" Type="http://schemas.openxmlformats.org/officeDocument/2006/relationships/image" Target="../media/image298.png"/><Relationship Id="rId12" Type="http://schemas.openxmlformats.org/officeDocument/2006/relationships/image" Target="../media/image299.png"/><Relationship Id="rId13" Type="http://schemas.openxmlformats.org/officeDocument/2006/relationships/image" Target="../media/image300.png"/><Relationship Id="rId14" Type="http://schemas.openxmlformats.org/officeDocument/2006/relationships/image" Target="../media/image301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2.png"/><Relationship Id="rId3" Type="http://schemas.openxmlformats.org/officeDocument/2006/relationships/image" Target="../media/image303.png"/><Relationship Id="rId4" Type="http://schemas.openxmlformats.org/officeDocument/2006/relationships/image" Target="../media/image304.png"/><Relationship Id="rId5" Type="http://schemas.openxmlformats.org/officeDocument/2006/relationships/image" Target="../media/image305.png"/><Relationship Id="rId6" Type="http://schemas.openxmlformats.org/officeDocument/2006/relationships/image" Target="../media/image306.png"/><Relationship Id="rId7" Type="http://schemas.openxmlformats.org/officeDocument/2006/relationships/image" Target="../media/image307.png"/><Relationship Id="rId8" Type="http://schemas.openxmlformats.org/officeDocument/2006/relationships/image" Target="../media/image308.png"/><Relationship Id="rId9" Type="http://schemas.openxmlformats.org/officeDocument/2006/relationships/image" Target="../media/image309.png"/><Relationship Id="rId10" Type="http://schemas.openxmlformats.org/officeDocument/2006/relationships/image" Target="../media/image310.png"/><Relationship Id="rId11" Type="http://schemas.openxmlformats.org/officeDocument/2006/relationships/image" Target="../media/image311.png"/><Relationship Id="rId12" Type="http://schemas.openxmlformats.org/officeDocument/2006/relationships/image" Target="../media/image312.png"/><Relationship Id="rId13" Type="http://schemas.openxmlformats.org/officeDocument/2006/relationships/image" Target="../media/image313.png"/><Relationship Id="rId14" Type="http://schemas.openxmlformats.org/officeDocument/2006/relationships/image" Target="../media/image314.png"/><Relationship Id="rId15" Type="http://schemas.openxmlformats.org/officeDocument/2006/relationships/image" Target="../media/image315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6.png"/><Relationship Id="rId3" Type="http://schemas.openxmlformats.org/officeDocument/2006/relationships/image" Target="../media/image317.png"/><Relationship Id="rId4" Type="http://schemas.openxmlformats.org/officeDocument/2006/relationships/image" Target="../media/image318.png"/><Relationship Id="rId5" Type="http://schemas.openxmlformats.org/officeDocument/2006/relationships/image" Target="../media/image319.png"/><Relationship Id="rId6" Type="http://schemas.openxmlformats.org/officeDocument/2006/relationships/image" Target="../media/image320.png"/><Relationship Id="rId7" Type="http://schemas.openxmlformats.org/officeDocument/2006/relationships/image" Target="../media/image321.png"/><Relationship Id="rId8" Type="http://schemas.openxmlformats.org/officeDocument/2006/relationships/image" Target="../media/image322.png"/><Relationship Id="rId9" Type="http://schemas.openxmlformats.org/officeDocument/2006/relationships/image" Target="../media/image323.png"/><Relationship Id="rId10" Type="http://schemas.openxmlformats.org/officeDocument/2006/relationships/image" Target="../media/image324.png"/><Relationship Id="rId11" Type="http://schemas.openxmlformats.org/officeDocument/2006/relationships/image" Target="../media/image325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6.png"/><Relationship Id="rId3" Type="http://schemas.openxmlformats.org/officeDocument/2006/relationships/image" Target="../media/image327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8.png"/><Relationship Id="rId3" Type="http://schemas.openxmlformats.org/officeDocument/2006/relationships/image" Target="../media/image329.png"/><Relationship Id="rId4" Type="http://schemas.openxmlformats.org/officeDocument/2006/relationships/image" Target="../media/image330.png"/><Relationship Id="rId5" Type="http://schemas.openxmlformats.org/officeDocument/2006/relationships/image" Target="../media/image331.png"/><Relationship Id="rId6" Type="http://schemas.openxmlformats.org/officeDocument/2006/relationships/image" Target="../media/image332.png"/><Relationship Id="rId7" Type="http://schemas.openxmlformats.org/officeDocument/2006/relationships/image" Target="../media/image333.png"/><Relationship Id="rId8" Type="http://schemas.openxmlformats.org/officeDocument/2006/relationships/image" Target="../media/image334.png"/><Relationship Id="rId9" Type="http://schemas.openxmlformats.org/officeDocument/2006/relationships/image" Target="../media/image335.png"/><Relationship Id="rId10" Type="http://schemas.openxmlformats.org/officeDocument/2006/relationships/image" Target="../media/image336.png"/><Relationship Id="rId11" Type="http://schemas.openxmlformats.org/officeDocument/2006/relationships/image" Target="../media/image337.png"/><Relationship Id="rId12" Type="http://schemas.openxmlformats.org/officeDocument/2006/relationships/image" Target="../media/image338.png"/><Relationship Id="rId13" Type="http://schemas.openxmlformats.org/officeDocument/2006/relationships/image" Target="../media/image339.png"/><Relationship Id="rId14" Type="http://schemas.openxmlformats.org/officeDocument/2006/relationships/image" Target="../media/image340.png"/><Relationship Id="rId15" Type="http://schemas.openxmlformats.org/officeDocument/2006/relationships/image" Target="../media/image341.png"/><Relationship Id="rId16" Type="http://schemas.openxmlformats.org/officeDocument/2006/relationships/image" Target="../media/image342.png"/><Relationship Id="rId17" Type="http://schemas.openxmlformats.org/officeDocument/2006/relationships/image" Target="../media/image343.png"/><Relationship Id="rId18" Type="http://schemas.openxmlformats.org/officeDocument/2006/relationships/image" Target="../media/image344.png"/><Relationship Id="rId19" Type="http://schemas.openxmlformats.org/officeDocument/2006/relationships/image" Target="../media/image345.png"/><Relationship Id="rId20" Type="http://schemas.openxmlformats.org/officeDocument/2006/relationships/image" Target="../media/image346.png"/><Relationship Id="rId21" Type="http://schemas.openxmlformats.org/officeDocument/2006/relationships/image" Target="../media/image347.png"/><Relationship Id="rId22" Type="http://schemas.openxmlformats.org/officeDocument/2006/relationships/image" Target="../media/image348.png"/><Relationship Id="rId23" Type="http://schemas.openxmlformats.org/officeDocument/2006/relationships/image" Target="../media/image349.png"/><Relationship Id="rId24" Type="http://schemas.openxmlformats.org/officeDocument/2006/relationships/image" Target="../media/image350.png"/><Relationship Id="rId25" Type="http://schemas.openxmlformats.org/officeDocument/2006/relationships/image" Target="../media/image351.png"/><Relationship Id="rId26" Type="http://schemas.openxmlformats.org/officeDocument/2006/relationships/image" Target="../media/image352.png"/><Relationship Id="rId27" Type="http://schemas.openxmlformats.org/officeDocument/2006/relationships/image" Target="../media/image353.png"/><Relationship Id="rId28" Type="http://schemas.openxmlformats.org/officeDocument/2006/relationships/image" Target="../media/image354.png"/><Relationship Id="rId29" Type="http://schemas.openxmlformats.org/officeDocument/2006/relationships/image" Target="../media/image355.png"/><Relationship Id="rId30" Type="http://schemas.openxmlformats.org/officeDocument/2006/relationships/image" Target="../media/image356.png"/><Relationship Id="rId31" Type="http://schemas.openxmlformats.org/officeDocument/2006/relationships/image" Target="../media/image357.png"/><Relationship Id="rId32" Type="http://schemas.openxmlformats.org/officeDocument/2006/relationships/image" Target="../media/image358.png"/><Relationship Id="rId33" Type="http://schemas.openxmlformats.org/officeDocument/2006/relationships/image" Target="../media/image359.png"/><Relationship Id="rId34" Type="http://schemas.openxmlformats.org/officeDocument/2006/relationships/image" Target="../media/image360.png"/><Relationship Id="rId35" Type="http://schemas.openxmlformats.org/officeDocument/2006/relationships/image" Target="../media/image361.png"/><Relationship Id="rId36" Type="http://schemas.openxmlformats.org/officeDocument/2006/relationships/image" Target="../media/image362.png"/><Relationship Id="rId37" Type="http://schemas.openxmlformats.org/officeDocument/2006/relationships/image" Target="../media/image363.png"/><Relationship Id="rId38" Type="http://schemas.openxmlformats.org/officeDocument/2006/relationships/image" Target="../media/image364.png"/><Relationship Id="rId39" Type="http://schemas.openxmlformats.org/officeDocument/2006/relationships/image" Target="../media/image365.png"/><Relationship Id="rId40" Type="http://schemas.openxmlformats.org/officeDocument/2006/relationships/image" Target="../media/image366.png"/><Relationship Id="rId41" Type="http://schemas.openxmlformats.org/officeDocument/2006/relationships/image" Target="../media/image367.png"/><Relationship Id="rId42" Type="http://schemas.openxmlformats.org/officeDocument/2006/relationships/image" Target="../media/image368.png"/><Relationship Id="rId43" Type="http://schemas.openxmlformats.org/officeDocument/2006/relationships/image" Target="../media/image369.png"/><Relationship Id="rId44" Type="http://schemas.openxmlformats.org/officeDocument/2006/relationships/image" Target="../media/image370.png"/><Relationship Id="rId45" Type="http://schemas.openxmlformats.org/officeDocument/2006/relationships/image" Target="../media/image371.png"/><Relationship Id="rId46" Type="http://schemas.openxmlformats.org/officeDocument/2006/relationships/image" Target="../media/image372.png"/><Relationship Id="rId47" Type="http://schemas.openxmlformats.org/officeDocument/2006/relationships/image" Target="../media/image373.png"/><Relationship Id="rId48" Type="http://schemas.openxmlformats.org/officeDocument/2006/relationships/image" Target="../media/image374.png"/><Relationship Id="rId49" Type="http://schemas.openxmlformats.org/officeDocument/2006/relationships/image" Target="../media/image375.png"/><Relationship Id="rId50" Type="http://schemas.openxmlformats.org/officeDocument/2006/relationships/image" Target="../media/image376.png"/><Relationship Id="rId51" Type="http://schemas.openxmlformats.org/officeDocument/2006/relationships/image" Target="../media/image377.png"/><Relationship Id="rId52" Type="http://schemas.openxmlformats.org/officeDocument/2006/relationships/image" Target="../media/image378.png"/><Relationship Id="rId53" Type="http://schemas.openxmlformats.org/officeDocument/2006/relationships/image" Target="../media/image379.png"/><Relationship Id="rId54" Type="http://schemas.openxmlformats.org/officeDocument/2006/relationships/image" Target="../media/image380.png"/><Relationship Id="rId55" Type="http://schemas.openxmlformats.org/officeDocument/2006/relationships/image" Target="../media/image381.png"/><Relationship Id="rId56" Type="http://schemas.openxmlformats.org/officeDocument/2006/relationships/image" Target="../media/image382.png"/><Relationship Id="rId57" Type="http://schemas.openxmlformats.org/officeDocument/2006/relationships/image" Target="../media/image383.png"/><Relationship Id="rId58" Type="http://schemas.openxmlformats.org/officeDocument/2006/relationships/image" Target="../media/image384.png"/><Relationship Id="rId59" Type="http://schemas.openxmlformats.org/officeDocument/2006/relationships/image" Target="../media/image385.png"/><Relationship Id="rId60" Type="http://schemas.openxmlformats.org/officeDocument/2006/relationships/image" Target="../media/image386.png"/><Relationship Id="rId61" Type="http://schemas.openxmlformats.org/officeDocument/2006/relationships/image" Target="../media/image387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8.png"/><Relationship Id="rId3" Type="http://schemas.openxmlformats.org/officeDocument/2006/relationships/image" Target="../media/image389.png"/><Relationship Id="rId4" Type="http://schemas.openxmlformats.org/officeDocument/2006/relationships/image" Target="../media/image390.png"/><Relationship Id="rId5" Type="http://schemas.openxmlformats.org/officeDocument/2006/relationships/image" Target="../media/image391.png"/><Relationship Id="rId6" Type="http://schemas.openxmlformats.org/officeDocument/2006/relationships/image" Target="../media/image392.png"/><Relationship Id="rId7" Type="http://schemas.openxmlformats.org/officeDocument/2006/relationships/image" Target="../media/image393.png"/><Relationship Id="rId8" Type="http://schemas.openxmlformats.org/officeDocument/2006/relationships/image" Target="../media/image394.png"/><Relationship Id="rId9" Type="http://schemas.openxmlformats.org/officeDocument/2006/relationships/image" Target="../media/image395.png"/><Relationship Id="rId10" Type="http://schemas.openxmlformats.org/officeDocument/2006/relationships/image" Target="../media/image396.png"/><Relationship Id="rId11" Type="http://schemas.openxmlformats.org/officeDocument/2006/relationships/image" Target="../media/image397.png"/><Relationship Id="rId12" Type="http://schemas.openxmlformats.org/officeDocument/2006/relationships/image" Target="../media/image398.png"/><Relationship Id="rId13" Type="http://schemas.openxmlformats.org/officeDocument/2006/relationships/image" Target="../media/image399.png"/><Relationship Id="rId14" Type="http://schemas.openxmlformats.org/officeDocument/2006/relationships/image" Target="../media/image400.png"/><Relationship Id="rId15" Type="http://schemas.openxmlformats.org/officeDocument/2006/relationships/image" Target="../media/image401.png"/><Relationship Id="rId16" Type="http://schemas.openxmlformats.org/officeDocument/2006/relationships/image" Target="../media/image402.png"/><Relationship Id="rId17" Type="http://schemas.openxmlformats.org/officeDocument/2006/relationships/image" Target="../media/image403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4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5.jpg"/><Relationship Id="rId3" Type="http://schemas.openxmlformats.org/officeDocument/2006/relationships/image" Target="../media/image406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7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8.png"/><Relationship Id="rId3" Type="http://schemas.openxmlformats.org/officeDocument/2006/relationships/image" Target="../media/image409.png"/><Relationship Id="rId4" Type="http://schemas.openxmlformats.org/officeDocument/2006/relationships/image" Target="../media/image410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eb.ing.puc.cl/power/alumno07/FACTS/FACTS.htm" TargetMode="Externa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411.png"/><Relationship Id="rId8" Type="http://schemas.openxmlformats.org/officeDocument/2006/relationships/image" Target="../media/image412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1548" y="595878"/>
            <a:ext cx="1504187" cy="12954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29153" y="816956"/>
            <a:ext cx="330835" cy="139065"/>
            <a:chOff x="829153" y="816956"/>
            <a:chExt cx="330835" cy="139065"/>
          </a:xfrm>
        </p:grpSpPr>
        <p:sp>
          <p:nvSpPr>
            <p:cNvPr id="4" name="object 4" descr=""/>
            <p:cNvSpPr/>
            <p:nvPr/>
          </p:nvSpPr>
          <p:spPr>
            <a:xfrm>
              <a:off x="833627" y="821431"/>
              <a:ext cx="140335" cy="90170"/>
            </a:xfrm>
            <a:custGeom>
              <a:avLst/>
              <a:gdLst/>
              <a:ahLst/>
              <a:cxnLst/>
              <a:rect l="l" t="t" r="r" b="b"/>
              <a:pathLst>
                <a:path w="140334" h="90169">
                  <a:moveTo>
                    <a:pt x="140207" y="89915"/>
                  </a:moveTo>
                  <a:lnTo>
                    <a:pt x="94297" y="85296"/>
                  </a:lnTo>
                  <a:lnTo>
                    <a:pt x="54101" y="67817"/>
                  </a:lnTo>
                  <a:lnTo>
                    <a:pt x="21907" y="38909"/>
                  </a:lnTo>
                  <a:lnTo>
                    <a:pt x="0" y="0"/>
                  </a:lnTo>
                </a:path>
              </a:pathLst>
            </a:custGeom>
            <a:ln w="8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1455" y="876294"/>
              <a:ext cx="77724" cy="7924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799" y="896106"/>
              <a:ext cx="92964" cy="57911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412611" y="300658"/>
            <a:ext cx="6560184" cy="1295400"/>
            <a:chOff x="412611" y="300658"/>
            <a:chExt cx="6560184" cy="1295400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2916" y="566922"/>
              <a:ext cx="134112" cy="23774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764577" y="976646"/>
              <a:ext cx="409575" cy="523875"/>
            </a:xfrm>
            <a:custGeom>
              <a:avLst/>
              <a:gdLst/>
              <a:ahLst/>
              <a:cxnLst/>
              <a:rect l="l" t="t" r="r" b="b"/>
              <a:pathLst>
                <a:path w="409575" h="523875">
                  <a:moveTo>
                    <a:pt x="409411" y="523648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764577" y="976646"/>
              <a:ext cx="409575" cy="523875"/>
            </a:xfrm>
            <a:custGeom>
              <a:avLst/>
              <a:gdLst/>
              <a:ahLst/>
              <a:cxnLst/>
              <a:rect l="l" t="t" r="r" b="b"/>
              <a:pathLst>
                <a:path w="409575" h="523875">
                  <a:moveTo>
                    <a:pt x="0" y="0"/>
                  </a:moveTo>
                  <a:lnTo>
                    <a:pt x="409411" y="523648"/>
                  </a:lnTo>
                </a:path>
              </a:pathLst>
            </a:custGeom>
            <a:ln w="476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36359" y="300659"/>
              <a:ext cx="6436360" cy="1295400"/>
            </a:xfrm>
            <a:custGeom>
              <a:avLst/>
              <a:gdLst/>
              <a:ahLst/>
              <a:cxnLst/>
              <a:rect l="l" t="t" r="r" b="b"/>
              <a:pathLst>
                <a:path w="6436359" h="1295400">
                  <a:moveTo>
                    <a:pt x="6436080" y="0"/>
                  </a:moveTo>
                  <a:lnTo>
                    <a:pt x="0" y="0"/>
                  </a:lnTo>
                  <a:lnTo>
                    <a:pt x="0" y="609320"/>
                  </a:lnTo>
                  <a:lnTo>
                    <a:pt x="885456" y="609320"/>
                  </a:lnTo>
                  <a:lnTo>
                    <a:pt x="885456" y="1085354"/>
                  </a:lnTo>
                  <a:lnTo>
                    <a:pt x="1399590" y="1085354"/>
                  </a:lnTo>
                  <a:lnTo>
                    <a:pt x="1399590" y="1294866"/>
                  </a:lnTo>
                  <a:lnTo>
                    <a:pt x="1866099" y="1294866"/>
                  </a:lnTo>
                  <a:lnTo>
                    <a:pt x="1866099" y="933069"/>
                  </a:lnTo>
                  <a:lnTo>
                    <a:pt x="1828012" y="933069"/>
                  </a:lnTo>
                  <a:lnTo>
                    <a:pt x="1828012" y="609320"/>
                  </a:lnTo>
                  <a:lnTo>
                    <a:pt x="6436080" y="609320"/>
                  </a:lnTo>
                  <a:lnTo>
                    <a:pt x="6436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12611" y="376842"/>
              <a:ext cx="5941060" cy="857250"/>
            </a:xfrm>
            <a:custGeom>
              <a:avLst/>
              <a:gdLst/>
              <a:ahLst/>
              <a:cxnLst/>
              <a:rect l="l" t="t" r="r" b="b"/>
              <a:pathLst>
                <a:path w="5941060" h="857250">
                  <a:moveTo>
                    <a:pt x="5940989" y="856876"/>
                  </a:moveTo>
                  <a:lnTo>
                    <a:pt x="0" y="856876"/>
                  </a:lnTo>
                  <a:lnTo>
                    <a:pt x="0" y="0"/>
                  </a:lnTo>
                  <a:lnTo>
                    <a:pt x="5940989" y="0"/>
                  </a:lnTo>
                  <a:lnTo>
                    <a:pt x="5940989" y="8568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299443" y="10098081"/>
            <a:ext cx="34683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06627" y="1601220"/>
            <a:ext cx="6147435" cy="3049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Este</a:t>
            </a:r>
            <a:r>
              <a:rPr dirty="0" sz="1800" spc="37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apunte</a:t>
            </a:r>
            <a:r>
              <a:rPr dirty="0" sz="1800" spc="38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no</a:t>
            </a:r>
            <a:r>
              <a:rPr dirty="0" sz="1800" spc="38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es</a:t>
            </a:r>
            <a:r>
              <a:rPr dirty="0" sz="1800" spc="37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el</a:t>
            </a:r>
            <a:r>
              <a:rPr dirty="0" sz="1800" spc="37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definitivo.</a:t>
            </a:r>
            <a:r>
              <a:rPr dirty="0" sz="1800" spc="37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Está</a:t>
            </a:r>
            <a:r>
              <a:rPr dirty="0" sz="1800" spc="37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en</a:t>
            </a:r>
            <a:r>
              <a:rPr dirty="0" sz="1800" spc="38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un</a:t>
            </a:r>
            <a:r>
              <a:rPr dirty="0" sz="1800" spc="38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95%</a:t>
            </a:r>
            <a:r>
              <a:rPr dirty="0" sz="1800" spc="37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Comic Sans MS"/>
                <a:cs typeface="Comic Sans MS"/>
              </a:rPr>
              <a:t>listo.</a:t>
            </a:r>
            <a:r>
              <a:rPr dirty="0" sz="18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Tiene</a:t>
            </a:r>
            <a:r>
              <a:rPr dirty="0" sz="1800" spc="28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que</a:t>
            </a:r>
            <a:r>
              <a:rPr dirty="0" sz="1800" spc="28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ser</a:t>
            </a:r>
            <a:r>
              <a:rPr dirty="0" sz="1800" spc="28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todavía</a:t>
            </a:r>
            <a:r>
              <a:rPr dirty="0" sz="1800" spc="27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revisado</a:t>
            </a:r>
            <a:r>
              <a:rPr dirty="0" sz="1800" spc="28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omic Sans MS"/>
                <a:cs typeface="Comic Sans MS"/>
              </a:rPr>
              <a:t>y</a:t>
            </a:r>
            <a:r>
              <a:rPr dirty="0" sz="1800" spc="28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Comic Sans MS"/>
                <a:cs typeface="Comic Sans MS"/>
              </a:rPr>
              <a:t>completado.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0" b="1">
                <a:latin typeface="Comic Sans MS"/>
                <a:cs typeface="Comic Sans MS"/>
              </a:rPr>
              <a:t>Abreviaturas</a:t>
            </a:r>
            <a:endParaRPr sz="1400">
              <a:latin typeface="Comic Sans MS"/>
              <a:cs typeface="Comic Sans MS"/>
            </a:endParaRPr>
          </a:p>
          <a:p>
            <a:pPr marL="12700" marR="4198620">
              <a:lnSpc>
                <a:spcPct val="157500"/>
              </a:lnSpc>
              <a:spcBef>
                <a:spcPts val="30"/>
              </a:spcBef>
            </a:pPr>
            <a:r>
              <a:rPr dirty="0" sz="1200">
                <a:latin typeface="Comic Sans MS"/>
                <a:cs typeface="Comic Sans MS"/>
              </a:rPr>
              <a:t>ET: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Transitoria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G: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Generador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200">
                <a:latin typeface="Comic Sans MS"/>
                <a:cs typeface="Comic Sans MS"/>
              </a:rPr>
              <a:t>MS: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Sincrónica</a:t>
            </a:r>
            <a:endParaRPr sz="1200">
              <a:latin typeface="Comic Sans MS"/>
              <a:cs typeface="Comic Sans MS"/>
            </a:endParaRPr>
          </a:p>
          <a:p>
            <a:pPr marL="12700" marR="4561205">
              <a:lnSpc>
                <a:spcPct val="157500"/>
              </a:lnSpc>
              <a:spcBef>
                <a:spcPts val="10"/>
              </a:spcBef>
            </a:pPr>
            <a:r>
              <a:rPr dirty="0" sz="1200">
                <a:latin typeface="Comic Sans MS"/>
                <a:cs typeface="Comic Sans MS"/>
              </a:rPr>
              <a:t>Pm: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mecánica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eléctrica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200">
                <a:latin typeface="Comic Sans MS"/>
                <a:cs typeface="Comic Sans MS"/>
              </a:rPr>
              <a:t>SEP: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Potencia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307886" y="8136331"/>
            <a:ext cx="7249159" cy="2404110"/>
          </a:xfrm>
          <a:custGeom>
            <a:avLst/>
            <a:gdLst/>
            <a:ahLst/>
            <a:cxnLst/>
            <a:rect l="l" t="t" r="r" b="b"/>
            <a:pathLst>
              <a:path w="7249159" h="2404109">
                <a:moveTo>
                  <a:pt x="7248588" y="0"/>
                </a:moveTo>
                <a:lnTo>
                  <a:pt x="1332928" y="0"/>
                </a:lnTo>
                <a:lnTo>
                  <a:pt x="1332928" y="47612"/>
                </a:lnTo>
                <a:lnTo>
                  <a:pt x="0" y="47612"/>
                </a:lnTo>
                <a:lnTo>
                  <a:pt x="0" y="2094598"/>
                </a:lnTo>
                <a:lnTo>
                  <a:pt x="1332928" y="2094598"/>
                </a:lnTo>
                <a:lnTo>
                  <a:pt x="1332928" y="2404021"/>
                </a:lnTo>
                <a:lnTo>
                  <a:pt x="7248588" y="2404021"/>
                </a:lnTo>
                <a:lnTo>
                  <a:pt x="7248588" y="2094598"/>
                </a:lnTo>
                <a:lnTo>
                  <a:pt x="7248588" y="47612"/>
                </a:lnTo>
                <a:lnTo>
                  <a:pt x="72485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26782" y="348284"/>
            <a:ext cx="6141085" cy="666750"/>
          </a:xfrm>
          <a:custGeom>
            <a:avLst/>
            <a:gdLst/>
            <a:ahLst/>
            <a:cxnLst/>
            <a:rect l="l" t="t" r="r" b="b"/>
            <a:pathLst>
              <a:path w="6141084" h="666750">
                <a:moveTo>
                  <a:pt x="6140932" y="209461"/>
                </a:moveTo>
                <a:lnTo>
                  <a:pt x="1085405" y="209461"/>
                </a:lnTo>
                <a:lnTo>
                  <a:pt x="1085405" y="0"/>
                </a:lnTo>
                <a:lnTo>
                  <a:pt x="0" y="0"/>
                </a:lnTo>
                <a:lnTo>
                  <a:pt x="0" y="209461"/>
                </a:lnTo>
                <a:lnTo>
                  <a:pt x="0" y="495071"/>
                </a:lnTo>
                <a:lnTo>
                  <a:pt x="0" y="666445"/>
                </a:lnTo>
                <a:lnTo>
                  <a:pt x="6140932" y="666445"/>
                </a:lnTo>
                <a:lnTo>
                  <a:pt x="6140932" y="209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99443" y="10098081"/>
            <a:ext cx="34683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025147"/>
            <a:ext cx="6147435" cy="1376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1.-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INTRODUCCION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999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objetivo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(SEP)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eléctrica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satisfacer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instantáneamente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demanda,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bajo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ciertas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técnicas,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económicas,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ambientales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confiabilidad.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requerimientos,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entre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cosas,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mantener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operación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paralelo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todos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(Gs)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(Fig.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1).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169919" y="2706619"/>
            <a:ext cx="1216660" cy="1777364"/>
          </a:xfrm>
          <a:custGeom>
            <a:avLst/>
            <a:gdLst/>
            <a:ahLst/>
            <a:cxnLst/>
            <a:rect l="l" t="t" r="r" b="b"/>
            <a:pathLst>
              <a:path w="1216660" h="1777364">
                <a:moveTo>
                  <a:pt x="0" y="1776983"/>
                </a:moveTo>
                <a:lnTo>
                  <a:pt x="1216151" y="1776983"/>
                </a:lnTo>
                <a:lnTo>
                  <a:pt x="1216151" y="0"/>
                </a:lnTo>
                <a:lnTo>
                  <a:pt x="0" y="0"/>
                </a:lnTo>
                <a:lnTo>
                  <a:pt x="0" y="1776983"/>
                </a:lnTo>
                <a:close/>
              </a:path>
            </a:pathLst>
          </a:custGeom>
          <a:ln w="52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3653026" y="3512677"/>
            <a:ext cx="255904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40">
                <a:latin typeface="Arial"/>
                <a:cs typeface="Arial"/>
              </a:rPr>
              <a:t>RED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755582" y="2699316"/>
            <a:ext cx="431165" cy="1791970"/>
            <a:chOff x="2755582" y="2699316"/>
            <a:chExt cx="431165" cy="1791970"/>
          </a:xfrm>
        </p:grpSpPr>
        <p:sp>
          <p:nvSpPr>
            <p:cNvPr id="8" name="object 8" descr=""/>
            <p:cNvSpPr/>
            <p:nvPr/>
          </p:nvSpPr>
          <p:spPr>
            <a:xfrm>
              <a:off x="2936747" y="2801107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 h="0">
                  <a:moveTo>
                    <a:pt x="79247" y="0"/>
                  </a:moveTo>
                  <a:lnTo>
                    <a:pt x="0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005327" y="2779771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80">
                  <a:moveTo>
                    <a:pt x="0" y="0"/>
                  </a:moveTo>
                  <a:lnTo>
                    <a:pt x="1523" y="3047"/>
                  </a:lnTo>
                  <a:lnTo>
                    <a:pt x="3047" y="4571"/>
                  </a:lnTo>
                  <a:lnTo>
                    <a:pt x="4571" y="9143"/>
                  </a:lnTo>
                  <a:lnTo>
                    <a:pt x="4571" y="12191"/>
                  </a:lnTo>
                  <a:lnTo>
                    <a:pt x="6095" y="13715"/>
                  </a:lnTo>
                  <a:lnTo>
                    <a:pt x="6095" y="27431"/>
                  </a:lnTo>
                  <a:lnTo>
                    <a:pt x="4571" y="30479"/>
                  </a:lnTo>
                  <a:lnTo>
                    <a:pt x="4571" y="33527"/>
                  </a:lnTo>
                  <a:lnTo>
                    <a:pt x="0" y="42671"/>
                  </a:lnTo>
                  <a:lnTo>
                    <a:pt x="44195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758439" y="2708143"/>
              <a:ext cx="402590" cy="373380"/>
            </a:xfrm>
            <a:custGeom>
              <a:avLst/>
              <a:gdLst/>
              <a:ahLst/>
              <a:cxnLst/>
              <a:rect l="l" t="t" r="r" b="b"/>
              <a:pathLst>
                <a:path w="402589" h="373380">
                  <a:moveTo>
                    <a:pt x="291083" y="92963"/>
                  </a:moveTo>
                  <a:lnTo>
                    <a:pt x="402335" y="92963"/>
                  </a:lnTo>
                </a:path>
                <a:path w="402589" h="373380">
                  <a:moveTo>
                    <a:pt x="88391" y="184403"/>
                  </a:moveTo>
                  <a:lnTo>
                    <a:pt x="129539" y="175259"/>
                  </a:lnTo>
                  <a:lnTo>
                    <a:pt x="160019" y="147827"/>
                  </a:lnTo>
                  <a:lnTo>
                    <a:pt x="176783" y="108203"/>
                  </a:lnTo>
                  <a:lnTo>
                    <a:pt x="178307" y="86867"/>
                  </a:lnTo>
                  <a:lnTo>
                    <a:pt x="175259" y="65531"/>
                  </a:lnTo>
                  <a:lnTo>
                    <a:pt x="153923" y="28955"/>
                  </a:lnTo>
                  <a:lnTo>
                    <a:pt x="118871" y="6095"/>
                  </a:lnTo>
                  <a:lnTo>
                    <a:pt x="99059" y="0"/>
                  </a:lnTo>
                  <a:lnTo>
                    <a:pt x="77723" y="0"/>
                  </a:lnTo>
                  <a:lnTo>
                    <a:pt x="39623" y="15239"/>
                  </a:lnTo>
                  <a:lnTo>
                    <a:pt x="10667" y="45719"/>
                  </a:lnTo>
                  <a:lnTo>
                    <a:pt x="0" y="86867"/>
                  </a:lnTo>
                  <a:lnTo>
                    <a:pt x="0" y="108203"/>
                  </a:lnTo>
                  <a:lnTo>
                    <a:pt x="16763" y="147827"/>
                  </a:lnTo>
                  <a:lnTo>
                    <a:pt x="48767" y="175259"/>
                  </a:lnTo>
                  <a:lnTo>
                    <a:pt x="88391" y="184403"/>
                  </a:lnTo>
                  <a:close/>
                </a:path>
                <a:path w="402589" h="373380">
                  <a:moveTo>
                    <a:pt x="88391" y="30479"/>
                  </a:moveTo>
                  <a:lnTo>
                    <a:pt x="126491" y="44195"/>
                  </a:lnTo>
                  <a:lnTo>
                    <a:pt x="135635" y="62483"/>
                  </a:lnTo>
                  <a:lnTo>
                    <a:pt x="134111" y="71627"/>
                  </a:lnTo>
                  <a:lnTo>
                    <a:pt x="126491" y="79247"/>
                  </a:lnTo>
                  <a:lnTo>
                    <a:pt x="115823" y="86867"/>
                  </a:lnTo>
                  <a:lnTo>
                    <a:pt x="103631" y="91439"/>
                  </a:lnTo>
                  <a:lnTo>
                    <a:pt x="88391" y="92963"/>
                  </a:lnTo>
                  <a:lnTo>
                    <a:pt x="74675" y="94487"/>
                  </a:lnTo>
                  <a:lnTo>
                    <a:pt x="60959" y="99059"/>
                  </a:lnTo>
                  <a:lnTo>
                    <a:pt x="50291" y="105155"/>
                  </a:lnTo>
                  <a:lnTo>
                    <a:pt x="44195" y="114299"/>
                  </a:lnTo>
                  <a:lnTo>
                    <a:pt x="41147" y="124967"/>
                  </a:lnTo>
                  <a:lnTo>
                    <a:pt x="44195" y="134111"/>
                  </a:lnTo>
                  <a:lnTo>
                    <a:pt x="50291" y="141731"/>
                  </a:lnTo>
                  <a:lnTo>
                    <a:pt x="60959" y="147827"/>
                  </a:lnTo>
                  <a:lnTo>
                    <a:pt x="74675" y="153923"/>
                  </a:lnTo>
                  <a:lnTo>
                    <a:pt x="88391" y="153923"/>
                  </a:lnTo>
                </a:path>
                <a:path w="402589" h="373380">
                  <a:moveTo>
                    <a:pt x="266699" y="373379"/>
                  </a:moveTo>
                  <a:lnTo>
                    <a:pt x="187451" y="373379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014471" y="3060187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80">
                  <a:moveTo>
                    <a:pt x="0" y="0"/>
                  </a:moveTo>
                  <a:lnTo>
                    <a:pt x="4571" y="9143"/>
                  </a:lnTo>
                  <a:lnTo>
                    <a:pt x="4571" y="12191"/>
                  </a:lnTo>
                  <a:lnTo>
                    <a:pt x="6095" y="15239"/>
                  </a:lnTo>
                  <a:lnTo>
                    <a:pt x="6095" y="27431"/>
                  </a:lnTo>
                  <a:lnTo>
                    <a:pt x="4571" y="30479"/>
                  </a:lnTo>
                  <a:lnTo>
                    <a:pt x="4571" y="33527"/>
                  </a:lnTo>
                  <a:lnTo>
                    <a:pt x="0" y="42671"/>
                  </a:lnTo>
                  <a:lnTo>
                    <a:pt x="44195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767583" y="2990083"/>
              <a:ext cx="402590" cy="372110"/>
            </a:xfrm>
            <a:custGeom>
              <a:avLst/>
              <a:gdLst/>
              <a:ahLst/>
              <a:cxnLst/>
              <a:rect l="l" t="t" r="r" b="b"/>
              <a:pathLst>
                <a:path w="402589" h="372110">
                  <a:moveTo>
                    <a:pt x="291083" y="91439"/>
                  </a:moveTo>
                  <a:lnTo>
                    <a:pt x="402335" y="91439"/>
                  </a:lnTo>
                </a:path>
                <a:path w="402589" h="372110">
                  <a:moveTo>
                    <a:pt x="88391" y="184403"/>
                  </a:moveTo>
                  <a:lnTo>
                    <a:pt x="129539" y="175259"/>
                  </a:lnTo>
                  <a:lnTo>
                    <a:pt x="161543" y="147827"/>
                  </a:lnTo>
                  <a:lnTo>
                    <a:pt x="176783" y="108203"/>
                  </a:lnTo>
                  <a:lnTo>
                    <a:pt x="178307" y="86867"/>
                  </a:lnTo>
                  <a:lnTo>
                    <a:pt x="175259" y="65531"/>
                  </a:lnTo>
                  <a:lnTo>
                    <a:pt x="153923" y="27431"/>
                  </a:lnTo>
                  <a:lnTo>
                    <a:pt x="118871" y="4571"/>
                  </a:lnTo>
                  <a:lnTo>
                    <a:pt x="99059" y="0"/>
                  </a:lnTo>
                  <a:lnTo>
                    <a:pt x="77723" y="0"/>
                  </a:lnTo>
                  <a:lnTo>
                    <a:pt x="39623" y="13715"/>
                  </a:lnTo>
                  <a:lnTo>
                    <a:pt x="12191" y="45719"/>
                  </a:lnTo>
                  <a:lnTo>
                    <a:pt x="0" y="86867"/>
                  </a:lnTo>
                  <a:lnTo>
                    <a:pt x="1523" y="108203"/>
                  </a:lnTo>
                  <a:lnTo>
                    <a:pt x="16763" y="147827"/>
                  </a:lnTo>
                  <a:lnTo>
                    <a:pt x="48767" y="175259"/>
                  </a:lnTo>
                  <a:lnTo>
                    <a:pt x="88391" y="184403"/>
                  </a:lnTo>
                  <a:close/>
                </a:path>
                <a:path w="402589" h="372110">
                  <a:moveTo>
                    <a:pt x="88391" y="30479"/>
                  </a:moveTo>
                  <a:lnTo>
                    <a:pt x="103631" y="30479"/>
                  </a:lnTo>
                  <a:lnTo>
                    <a:pt x="115823" y="35051"/>
                  </a:lnTo>
                  <a:lnTo>
                    <a:pt x="126491" y="41147"/>
                  </a:lnTo>
                  <a:lnTo>
                    <a:pt x="135635" y="50291"/>
                  </a:lnTo>
                  <a:lnTo>
                    <a:pt x="135635" y="70103"/>
                  </a:lnTo>
                  <a:lnTo>
                    <a:pt x="126491" y="79247"/>
                  </a:lnTo>
                  <a:lnTo>
                    <a:pt x="115823" y="85343"/>
                  </a:lnTo>
                  <a:lnTo>
                    <a:pt x="103631" y="89915"/>
                  </a:lnTo>
                  <a:lnTo>
                    <a:pt x="88391" y="91439"/>
                  </a:lnTo>
                  <a:lnTo>
                    <a:pt x="74675" y="92963"/>
                  </a:lnTo>
                  <a:lnTo>
                    <a:pt x="60959" y="97535"/>
                  </a:lnTo>
                  <a:lnTo>
                    <a:pt x="50291" y="103631"/>
                  </a:lnTo>
                  <a:lnTo>
                    <a:pt x="44195" y="112775"/>
                  </a:lnTo>
                  <a:lnTo>
                    <a:pt x="41147" y="121919"/>
                  </a:lnTo>
                  <a:lnTo>
                    <a:pt x="44195" y="131063"/>
                  </a:lnTo>
                  <a:lnTo>
                    <a:pt x="50291" y="140207"/>
                  </a:lnTo>
                  <a:lnTo>
                    <a:pt x="60959" y="147827"/>
                  </a:lnTo>
                  <a:lnTo>
                    <a:pt x="74675" y="150875"/>
                  </a:lnTo>
                  <a:lnTo>
                    <a:pt x="88391" y="153923"/>
                  </a:lnTo>
                </a:path>
                <a:path w="402589" h="372110">
                  <a:moveTo>
                    <a:pt x="272795" y="371855"/>
                  </a:moveTo>
                  <a:lnTo>
                    <a:pt x="193547" y="371855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029711" y="3340603"/>
              <a:ext cx="41275" cy="44450"/>
            </a:xfrm>
            <a:custGeom>
              <a:avLst/>
              <a:gdLst/>
              <a:ahLst/>
              <a:cxnLst/>
              <a:rect l="l" t="t" r="r" b="b"/>
              <a:pathLst>
                <a:path w="41275" h="44450">
                  <a:moveTo>
                    <a:pt x="0" y="0"/>
                  </a:moveTo>
                  <a:lnTo>
                    <a:pt x="1523" y="3047"/>
                  </a:lnTo>
                  <a:lnTo>
                    <a:pt x="1523" y="9143"/>
                  </a:lnTo>
                  <a:lnTo>
                    <a:pt x="3047" y="12191"/>
                  </a:lnTo>
                  <a:lnTo>
                    <a:pt x="3047" y="15239"/>
                  </a:lnTo>
                  <a:lnTo>
                    <a:pt x="4571" y="18287"/>
                  </a:lnTo>
                  <a:lnTo>
                    <a:pt x="4571" y="24383"/>
                  </a:lnTo>
                  <a:lnTo>
                    <a:pt x="3047" y="27431"/>
                  </a:lnTo>
                  <a:lnTo>
                    <a:pt x="3047" y="30479"/>
                  </a:lnTo>
                  <a:lnTo>
                    <a:pt x="1523" y="33527"/>
                  </a:lnTo>
                  <a:lnTo>
                    <a:pt x="1523" y="39623"/>
                  </a:lnTo>
                  <a:lnTo>
                    <a:pt x="0" y="44195"/>
                  </a:lnTo>
                  <a:lnTo>
                    <a:pt x="41147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781299" y="3268975"/>
              <a:ext cx="402590" cy="559435"/>
            </a:xfrm>
            <a:custGeom>
              <a:avLst/>
              <a:gdLst/>
              <a:ahLst/>
              <a:cxnLst/>
              <a:rect l="l" t="t" r="r" b="b"/>
              <a:pathLst>
                <a:path w="402589" h="559435">
                  <a:moveTo>
                    <a:pt x="289559" y="92963"/>
                  </a:moveTo>
                  <a:lnTo>
                    <a:pt x="402335" y="92963"/>
                  </a:lnTo>
                </a:path>
                <a:path w="402589" h="559435">
                  <a:moveTo>
                    <a:pt x="89915" y="185927"/>
                  </a:moveTo>
                  <a:lnTo>
                    <a:pt x="129539" y="175259"/>
                  </a:lnTo>
                  <a:lnTo>
                    <a:pt x="161543" y="147827"/>
                  </a:lnTo>
                  <a:lnTo>
                    <a:pt x="178307" y="109727"/>
                  </a:lnTo>
                  <a:lnTo>
                    <a:pt x="178307" y="86867"/>
                  </a:lnTo>
                  <a:lnTo>
                    <a:pt x="167639" y="47243"/>
                  </a:lnTo>
                  <a:lnTo>
                    <a:pt x="138683" y="16763"/>
                  </a:lnTo>
                  <a:lnTo>
                    <a:pt x="100583" y="0"/>
                  </a:lnTo>
                  <a:lnTo>
                    <a:pt x="79247" y="0"/>
                  </a:lnTo>
                  <a:lnTo>
                    <a:pt x="41147" y="16763"/>
                  </a:lnTo>
                  <a:lnTo>
                    <a:pt x="12191" y="47243"/>
                  </a:lnTo>
                  <a:lnTo>
                    <a:pt x="0" y="86867"/>
                  </a:lnTo>
                  <a:lnTo>
                    <a:pt x="1523" y="109727"/>
                  </a:lnTo>
                  <a:lnTo>
                    <a:pt x="18287" y="147827"/>
                  </a:lnTo>
                  <a:lnTo>
                    <a:pt x="48767" y="175259"/>
                  </a:lnTo>
                  <a:lnTo>
                    <a:pt x="89915" y="185927"/>
                  </a:lnTo>
                  <a:close/>
                </a:path>
                <a:path w="402589" h="559435">
                  <a:moveTo>
                    <a:pt x="89915" y="30479"/>
                  </a:moveTo>
                  <a:lnTo>
                    <a:pt x="103631" y="33527"/>
                  </a:lnTo>
                  <a:lnTo>
                    <a:pt x="117347" y="36575"/>
                  </a:lnTo>
                  <a:lnTo>
                    <a:pt x="128015" y="44195"/>
                  </a:lnTo>
                  <a:lnTo>
                    <a:pt x="134111" y="53339"/>
                  </a:lnTo>
                  <a:lnTo>
                    <a:pt x="137159" y="62483"/>
                  </a:lnTo>
                  <a:lnTo>
                    <a:pt x="134111" y="71627"/>
                  </a:lnTo>
                  <a:lnTo>
                    <a:pt x="89915" y="92963"/>
                  </a:lnTo>
                  <a:lnTo>
                    <a:pt x="74675" y="94487"/>
                  </a:lnTo>
                  <a:lnTo>
                    <a:pt x="62483" y="99059"/>
                  </a:lnTo>
                  <a:lnTo>
                    <a:pt x="51815" y="105155"/>
                  </a:lnTo>
                  <a:lnTo>
                    <a:pt x="42671" y="115823"/>
                  </a:lnTo>
                  <a:lnTo>
                    <a:pt x="42671" y="134111"/>
                  </a:lnTo>
                  <a:lnTo>
                    <a:pt x="51815" y="143255"/>
                  </a:lnTo>
                  <a:lnTo>
                    <a:pt x="62483" y="149351"/>
                  </a:lnTo>
                  <a:lnTo>
                    <a:pt x="74675" y="153923"/>
                  </a:lnTo>
                  <a:lnTo>
                    <a:pt x="89915" y="155447"/>
                  </a:lnTo>
                </a:path>
                <a:path w="402589" h="559435">
                  <a:moveTo>
                    <a:pt x="243839" y="559307"/>
                  </a:moveTo>
                  <a:lnTo>
                    <a:pt x="164591" y="559307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014471" y="3806947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79">
                  <a:moveTo>
                    <a:pt x="0" y="0"/>
                  </a:moveTo>
                  <a:lnTo>
                    <a:pt x="4571" y="9143"/>
                  </a:lnTo>
                  <a:lnTo>
                    <a:pt x="4571" y="12191"/>
                  </a:lnTo>
                  <a:lnTo>
                    <a:pt x="6095" y="15239"/>
                  </a:lnTo>
                  <a:lnTo>
                    <a:pt x="6095" y="27431"/>
                  </a:lnTo>
                  <a:lnTo>
                    <a:pt x="4571" y="30479"/>
                  </a:lnTo>
                  <a:lnTo>
                    <a:pt x="4571" y="33527"/>
                  </a:lnTo>
                  <a:lnTo>
                    <a:pt x="3047" y="36575"/>
                  </a:lnTo>
                  <a:lnTo>
                    <a:pt x="1523" y="41147"/>
                  </a:lnTo>
                  <a:lnTo>
                    <a:pt x="0" y="42671"/>
                  </a:lnTo>
                  <a:lnTo>
                    <a:pt x="44195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767583" y="3736843"/>
              <a:ext cx="402590" cy="652780"/>
            </a:xfrm>
            <a:custGeom>
              <a:avLst/>
              <a:gdLst/>
              <a:ahLst/>
              <a:cxnLst/>
              <a:rect l="l" t="t" r="r" b="b"/>
              <a:pathLst>
                <a:path w="402589" h="652779">
                  <a:moveTo>
                    <a:pt x="291083" y="91439"/>
                  </a:moveTo>
                  <a:lnTo>
                    <a:pt x="402335" y="91439"/>
                  </a:lnTo>
                </a:path>
                <a:path w="402589" h="652779">
                  <a:moveTo>
                    <a:pt x="88391" y="184403"/>
                  </a:moveTo>
                  <a:lnTo>
                    <a:pt x="129539" y="175259"/>
                  </a:lnTo>
                  <a:lnTo>
                    <a:pt x="161543" y="147827"/>
                  </a:lnTo>
                  <a:lnTo>
                    <a:pt x="176783" y="108203"/>
                  </a:lnTo>
                  <a:lnTo>
                    <a:pt x="178307" y="86867"/>
                  </a:lnTo>
                  <a:lnTo>
                    <a:pt x="175259" y="64007"/>
                  </a:lnTo>
                  <a:lnTo>
                    <a:pt x="153923" y="27431"/>
                  </a:lnTo>
                  <a:lnTo>
                    <a:pt x="118871" y="4571"/>
                  </a:lnTo>
                  <a:lnTo>
                    <a:pt x="99059" y="0"/>
                  </a:lnTo>
                  <a:lnTo>
                    <a:pt x="77723" y="0"/>
                  </a:lnTo>
                  <a:lnTo>
                    <a:pt x="39623" y="13715"/>
                  </a:lnTo>
                  <a:lnTo>
                    <a:pt x="12191" y="44195"/>
                  </a:lnTo>
                  <a:lnTo>
                    <a:pt x="0" y="86867"/>
                  </a:lnTo>
                  <a:lnTo>
                    <a:pt x="1523" y="108203"/>
                  </a:lnTo>
                  <a:lnTo>
                    <a:pt x="16763" y="147827"/>
                  </a:lnTo>
                  <a:lnTo>
                    <a:pt x="48767" y="175259"/>
                  </a:lnTo>
                  <a:lnTo>
                    <a:pt x="88391" y="184403"/>
                  </a:lnTo>
                  <a:close/>
                </a:path>
                <a:path w="402589" h="652779">
                  <a:moveTo>
                    <a:pt x="88391" y="30479"/>
                  </a:moveTo>
                  <a:lnTo>
                    <a:pt x="103631" y="32003"/>
                  </a:lnTo>
                  <a:lnTo>
                    <a:pt x="115823" y="35051"/>
                  </a:lnTo>
                  <a:lnTo>
                    <a:pt x="126491" y="41147"/>
                  </a:lnTo>
                  <a:lnTo>
                    <a:pt x="135635" y="51815"/>
                  </a:lnTo>
                  <a:lnTo>
                    <a:pt x="135635" y="70103"/>
                  </a:lnTo>
                  <a:lnTo>
                    <a:pt x="126491" y="79247"/>
                  </a:lnTo>
                  <a:lnTo>
                    <a:pt x="115823" y="85343"/>
                  </a:lnTo>
                  <a:lnTo>
                    <a:pt x="103631" y="91439"/>
                  </a:lnTo>
                  <a:lnTo>
                    <a:pt x="88391" y="91439"/>
                  </a:lnTo>
                  <a:lnTo>
                    <a:pt x="74675" y="92963"/>
                  </a:lnTo>
                  <a:lnTo>
                    <a:pt x="60959" y="97535"/>
                  </a:lnTo>
                  <a:lnTo>
                    <a:pt x="50291" y="103631"/>
                  </a:lnTo>
                  <a:lnTo>
                    <a:pt x="44195" y="112775"/>
                  </a:lnTo>
                  <a:lnTo>
                    <a:pt x="41147" y="121919"/>
                  </a:lnTo>
                  <a:lnTo>
                    <a:pt x="44195" y="131063"/>
                  </a:lnTo>
                  <a:lnTo>
                    <a:pt x="50291" y="140207"/>
                  </a:lnTo>
                  <a:lnTo>
                    <a:pt x="60959" y="147827"/>
                  </a:lnTo>
                  <a:lnTo>
                    <a:pt x="74675" y="150875"/>
                  </a:lnTo>
                  <a:lnTo>
                    <a:pt x="88391" y="153923"/>
                  </a:lnTo>
                </a:path>
                <a:path w="402589" h="652779">
                  <a:moveTo>
                    <a:pt x="272795" y="652271"/>
                  </a:moveTo>
                  <a:lnTo>
                    <a:pt x="193547" y="652271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029711" y="436930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1523" y="1523"/>
                  </a:lnTo>
                  <a:lnTo>
                    <a:pt x="1523" y="7619"/>
                  </a:lnTo>
                  <a:lnTo>
                    <a:pt x="3047" y="10667"/>
                  </a:lnTo>
                  <a:lnTo>
                    <a:pt x="3047" y="13715"/>
                  </a:lnTo>
                  <a:lnTo>
                    <a:pt x="4571" y="18287"/>
                  </a:lnTo>
                  <a:lnTo>
                    <a:pt x="4571" y="22859"/>
                  </a:lnTo>
                  <a:lnTo>
                    <a:pt x="3047" y="27431"/>
                  </a:lnTo>
                  <a:lnTo>
                    <a:pt x="3047" y="28955"/>
                  </a:lnTo>
                  <a:lnTo>
                    <a:pt x="1523" y="32003"/>
                  </a:lnTo>
                  <a:lnTo>
                    <a:pt x="1523" y="39623"/>
                  </a:lnTo>
                  <a:lnTo>
                    <a:pt x="0" y="41147"/>
                  </a:lnTo>
                  <a:lnTo>
                    <a:pt x="41147" y="198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781299" y="4297675"/>
              <a:ext cx="402590" cy="184785"/>
            </a:xfrm>
            <a:custGeom>
              <a:avLst/>
              <a:gdLst/>
              <a:ahLst/>
              <a:cxnLst/>
              <a:rect l="l" t="t" r="r" b="b"/>
              <a:pathLst>
                <a:path w="402589" h="184785">
                  <a:moveTo>
                    <a:pt x="289559" y="91439"/>
                  </a:moveTo>
                  <a:lnTo>
                    <a:pt x="402335" y="91439"/>
                  </a:lnTo>
                </a:path>
                <a:path w="402589" h="184785">
                  <a:moveTo>
                    <a:pt x="89915" y="184403"/>
                  </a:moveTo>
                  <a:lnTo>
                    <a:pt x="129539" y="175259"/>
                  </a:lnTo>
                  <a:lnTo>
                    <a:pt x="161543" y="147827"/>
                  </a:lnTo>
                  <a:lnTo>
                    <a:pt x="178307" y="108203"/>
                  </a:lnTo>
                  <a:lnTo>
                    <a:pt x="178307" y="86867"/>
                  </a:lnTo>
                  <a:lnTo>
                    <a:pt x="167639" y="45719"/>
                  </a:lnTo>
                  <a:lnTo>
                    <a:pt x="138683" y="13715"/>
                  </a:lnTo>
                  <a:lnTo>
                    <a:pt x="100583" y="0"/>
                  </a:lnTo>
                  <a:lnTo>
                    <a:pt x="79247" y="0"/>
                  </a:lnTo>
                  <a:lnTo>
                    <a:pt x="41147" y="13715"/>
                  </a:lnTo>
                  <a:lnTo>
                    <a:pt x="12191" y="45719"/>
                  </a:lnTo>
                  <a:lnTo>
                    <a:pt x="0" y="86867"/>
                  </a:lnTo>
                  <a:lnTo>
                    <a:pt x="1523" y="108203"/>
                  </a:lnTo>
                  <a:lnTo>
                    <a:pt x="18287" y="147827"/>
                  </a:lnTo>
                  <a:lnTo>
                    <a:pt x="48767" y="175259"/>
                  </a:lnTo>
                  <a:lnTo>
                    <a:pt x="89915" y="184403"/>
                  </a:lnTo>
                  <a:close/>
                </a:path>
                <a:path w="402589" h="184785">
                  <a:moveTo>
                    <a:pt x="89915" y="30479"/>
                  </a:moveTo>
                  <a:lnTo>
                    <a:pt x="128015" y="42671"/>
                  </a:lnTo>
                  <a:lnTo>
                    <a:pt x="137159" y="60959"/>
                  </a:lnTo>
                  <a:lnTo>
                    <a:pt x="134111" y="71627"/>
                  </a:lnTo>
                  <a:lnTo>
                    <a:pt x="128015" y="79247"/>
                  </a:lnTo>
                  <a:lnTo>
                    <a:pt x="117347" y="85343"/>
                  </a:lnTo>
                  <a:lnTo>
                    <a:pt x="103631" y="91439"/>
                  </a:lnTo>
                  <a:lnTo>
                    <a:pt x="89915" y="91439"/>
                  </a:lnTo>
                  <a:lnTo>
                    <a:pt x="74675" y="92963"/>
                  </a:lnTo>
                  <a:lnTo>
                    <a:pt x="62483" y="97535"/>
                  </a:lnTo>
                  <a:lnTo>
                    <a:pt x="51815" y="105155"/>
                  </a:lnTo>
                  <a:lnTo>
                    <a:pt x="42671" y="112775"/>
                  </a:lnTo>
                  <a:lnTo>
                    <a:pt x="42671" y="132587"/>
                  </a:lnTo>
                  <a:lnTo>
                    <a:pt x="51815" y="140207"/>
                  </a:lnTo>
                  <a:lnTo>
                    <a:pt x="62483" y="147827"/>
                  </a:lnTo>
                  <a:lnTo>
                    <a:pt x="74675" y="152399"/>
                  </a:lnTo>
                  <a:lnTo>
                    <a:pt x="89915" y="153923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795015" y="4154419"/>
              <a:ext cx="375285" cy="0"/>
            </a:xfrm>
            <a:custGeom>
              <a:avLst/>
              <a:gdLst/>
              <a:ahLst/>
              <a:cxnLst/>
              <a:rect l="l" t="t" r="r" b="b"/>
              <a:pathLst>
                <a:path w="375285" h="0">
                  <a:moveTo>
                    <a:pt x="0" y="0"/>
                  </a:moveTo>
                  <a:lnTo>
                    <a:pt x="374903" y="0"/>
                  </a:lnTo>
                </a:path>
              </a:pathLst>
            </a:custGeom>
            <a:ln w="526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075431" y="2706619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w="0" h="467994">
                  <a:moveTo>
                    <a:pt x="0" y="0"/>
                  </a:moveTo>
                  <a:lnTo>
                    <a:pt x="0" y="185927"/>
                  </a:lnTo>
                </a:path>
                <a:path w="0" h="467994">
                  <a:moveTo>
                    <a:pt x="0" y="280415"/>
                  </a:moveTo>
                  <a:lnTo>
                    <a:pt x="0" y="467867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075431" y="2706619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w="0" h="748664">
                  <a:moveTo>
                    <a:pt x="0" y="560831"/>
                  </a:moveTo>
                  <a:lnTo>
                    <a:pt x="0" y="748283"/>
                  </a:lnTo>
                </a:path>
                <a:path w="0" h="748664">
                  <a:moveTo>
                    <a:pt x="0" y="0"/>
                  </a:moveTo>
                  <a:lnTo>
                    <a:pt x="0" y="185927"/>
                  </a:lnTo>
                </a:path>
                <a:path w="0" h="748664">
                  <a:moveTo>
                    <a:pt x="0" y="280415"/>
                  </a:moveTo>
                  <a:lnTo>
                    <a:pt x="0" y="467867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075431" y="3267451"/>
              <a:ext cx="0" cy="187960"/>
            </a:xfrm>
            <a:custGeom>
              <a:avLst/>
              <a:gdLst/>
              <a:ahLst/>
              <a:cxnLst/>
              <a:rect l="l" t="t" r="r" b="b"/>
              <a:pathLst>
                <a:path w="0" h="187960">
                  <a:moveTo>
                    <a:pt x="0" y="0"/>
                  </a:moveTo>
                  <a:lnTo>
                    <a:pt x="0" y="187451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075431" y="3735319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w="0" h="748664">
                  <a:moveTo>
                    <a:pt x="0" y="562355"/>
                  </a:moveTo>
                  <a:lnTo>
                    <a:pt x="0" y="748283"/>
                  </a:lnTo>
                </a:path>
                <a:path w="0" h="748664">
                  <a:moveTo>
                    <a:pt x="0" y="0"/>
                  </a:moveTo>
                  <a:lnTo>
                    <a:pt x="0" y="187451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2566415" y="2726293"/>
            <a:ext cx="165100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latin typeface="Arial"/>
                <a:cs typeface="Arial"/>
              </a:rPr>
              <a:t>G</a:t>
            </a:r>
            <a:r>
              <a:rPr dirty="0" sz="800" spc="-125">
                <a:latin typeface="Arial"/>
                <a:cs typeface="Arial"/>
              </a:rPr>
              <a:t> </a:t>
            </a:r>
            <a:r>
              <a:rPr dirty="0" sz="800" spc="-6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569462" y="2997566"/>
            <a:ext cx="163830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25">
                <a:latin typeface="Arial"/>
                <a:cs typeface="Arial"/>
              </a:rPr>
              <a:t>G2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602990" y="3306938"/>
            <a:ext cx="163830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25">
                <a:latin typeface="Arial"/>
                <a:cs typeface="Arial"/>
              </a:rPr>
              <a:t>G3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570987" y="3773281"/>
            <a:ext cx="128270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25">
                <a:latin typeface="Arial"/>
                <a:cs typeface="Arial"/>
              </a:rPr>
              <a:t>Gi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602990" y="4306681"/>
            <a:ext cx="163830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25">
                <a:latin typeface="Arial"/>
                <a:cs typeface="Arial"/>
              </a:rPr>
              <a:t>Gn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2795016" y="2706619"/>
            <a:ext cx="1965960" cy="1682750"/>
            <a:chOff x="2795016" y="2706619"/>
            <a:chExt cx="1965960" cy="1682750"/>
          </a:xfrm>
        </p:grpSpPr>
        <p:sp>
          <p:nvSpPr>
            <p:cNvPr id="30" name="object 30" descr=""/>
            <p:cNvSpPr/>
            <p:nvPr/>
          </p:nvSpPr>
          <p:spPr>
            <a:xfrm>
              <a:off x="2795016" y="3174487"/>
              <a:ext cx="1965960" cy="841375"/>
            </a:xfrm>
            <a:custGeom>
              <a:avLst/>
              <a:gdLst/>
              <a:ahLst/>
              <a:cxnLst/>
              <a:rect l="l" t="t" r="r" b="b"/>
              <a:pathLst>
                <a:path w="1965960" h="841375">
                  <a:moveTo>
                    <a:pt x="0" y="374903"/>
                  </a:moveTo>
                  <a:lnTo>
                    <a:pt x="374903" y="374903"/>
                  </a:lnTo>
                </a:path>
                <a:path w="1965960" h="841375">
                  <a:moveTo>
                    <a:pt x="0" y="841247"/>
                  </a:moveTo>
                  <a:lnTo>
                    <a:pt x="374903" y="841247"/>
                  </a:lnTo>
                </a:path>
                <a:path w="1965960" h="841375">
                  <a:moveTo>
                    <a:pt x="0" y="466343"/>
                  </a:moveTo>
                  <a:lnTo>
                    <a:pt x="374903" y="466343"/>
                  </a:lnTo>
                </a:path>
                <a:path w="1965960" h="841375">
                  <a:moveTo>
                    <a:pt x="1591055" y="0"/>
                  </a:moveTo>
                  <a:lnTo>
                    <a:pt x="1965959" y="0"/>
                  </a:lnTo>
                </a:path>
                <a:path w="1965960" h="841375">
                  <a:moveTo>
                    <a:pt x="1591055" y="284987"/>
                  </a:moveTo>
                  <a:lnTo>
                    <a:pt x="1965959" y="284987"/>
                  </a:lnTo>
                </a:path>
                <a:path w="1965960" h="841375">
                  <a:moveTo>
                    <a:pt x="1591055" y="841247"/>
                  </a:moveTo>
                  <a:lnTo>
                    <a:pt x="1965959" y="841247"/>
                  </a:lnTo>
                </a:path>
              </a:pathLst>
            </a:custGeom>
            <a:ln w="526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480560" y="2706619"/>
              <a:ext cx="0" cy="186055"/>
            </a:xfrm>
            <a:custGeom>
              <a:avLst/>
              <a:gdLst/>
              <a:ahLst/>
              <a:cxnLst/>
              <a:rect l="l" t="t" r="r" b="b"/>
              <a:pathLst>
                <a:path w="0" h="186055">
                  <a:moveTo>
                    <a:pt x="0" y="0"/>
                  </a:moveTo>
                  <a:lnTo>
                    <a:pt x="0" y="185927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386072" y="2801107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 h="0">
                  <a:moveTo>
                    <a:pt x="0" y="0"/>
                  </a:moveTo>
                  <a:lnTo>
                    <a:pt x="316991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696967" y="2778247"/>
              <a:ext cx="64135" cy="44450"/>
            </a:xfrm>
            <a:custGeom>
              <a:avLst/>
              <a:gdLst/>
              <a:ahLst/>
              <a:cxnLst/>
              <a:rect l="l" t="t" r="r" b="b"/>
              <a:pathLst>
                <a:path w="64135" h="44450">
                  <a:moveTo>
                    <a:pt x="0" y="0"/>
                  </a:moveTo>
                  <a:lnTo>
                    <a:pt x="0" y="44195"/>
                  </a:lnTo>
                  <a:lnTo>
                    <a:pt x="64007" y="22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480560" y="3079999"/>
              <a:ext cx="0" cy="187960"/>
            </a:xfrm>
            <a:custGeom>
              <a:avLst/>
              <a:gdLst/>
              <a:ahLst/>
              <a:cxnLst/>
              <a:rect l="l" t="t" r="r" b="b"/>
              <a:pathLst>
                <a:path w="0" h="187960">
                  <a:moveTo>
                    <a:pt x="0" y="0"/>
                  </a:moveTo>
                  <a:lnTo>
                    <a:pt x="0" y="187451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386072" y="3174487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 h="0">
                  <a:moveTo>
                    <a:pt x="0" y="0"/>
                  </a:moveTo>
                  <a:lnTo>
                    <a:pt x="316991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696967" y="3153151"/>
              <a:ext cx="64135" cy="43180"/>
            </a:xfrm>
            <a:custGeom>
              <a:avLst/>
              <a:gdLst/>
              <a:ahLst/>
              <a:cxnLst/>
              <a:rect l="l" t="t" r="r" b="b"/>
              <a:pathLst>
                <a:path w="64135" h="43180">
                  <a:moveTo>
                    <a:pt x="0" y="0"/>
                  </a:moveTo>
                  <a:lnTo>
                    <a:pt x="0" y="42671"/>
                  </a:lnTo>
                  <a:lnTo>
                    <a:pt x="64007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480560" y="4203187"/>
              <a:ext cx="0" cy="186055"/>
            </a:xfrm>
            <a:custGeom>
              <a:avLst/>
              <a:gdLst/>
              <a:ahLst/>
              <a:cxnLst/>
              <a:rect l="l" t="t" r="r" b="b"/>
              <a:pathLst>
                <a:path w="0" h="186054">
                  <a:moveTo>
                    <a:pt x="0" y="0"/>
                  </a:moveTo>
                  <a:lnTo>
                    <a:pt x="0" y="185927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386072" y="4297675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 h="0">
                  <a:moveTo>
                    <a:pt x="0" y="0"/>
                  </a:moveTo>
                  <a:lnTo>
                    <a:pt x="316991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696967" y="4274815"/>
              <a:ext cx="64135" cy="44450"/>
            </a:xfrm>
            <a:custGeom>
              <a:avLst/>
              <a:gdLst/>
              <a:ahLst/>
              <a:cxnLst/>
              <a:rect l="l" t="t" r="r" b="b"/>
              <a:pathLst>
                <a:path w="64135" h="44450">
                  <a:moveTo>
                    <a:pt x="0" y="0"/>
                  </a:moveTo>
                  <a:lnTo>
                    <a:pt x="0" y="44195"/>
                  </a:lnTo>
                  <a:lnTo>
                    <a:pt x="64007" y="22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480560" y="3640831"/>
              <a:ext cx="0" cy="187960"/>
            </a:xfrm>
            <a:custGeom>
              <a:avLst/>
              <a:gdLst/>
              <a:ahLst/>
              <a:cxnLst/>
              <a:rect l="l" t="t" r="r" b="b"/>
              <a:pathLst>
                <a:path w="0" h="187960">
                  <a:moveTo>
                    <a:pt x="0" y="0"/>
                  </a:moveTo>
                  <a:lnTo>
                    <a:pt x="0" y="187451"/>
                  </a:lnTo>
                </a:path>
              </a:pathLst>
            </a:custGeom>
            <a:ln w="14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386072" y="3735319"/>
              <a:ext cx="317500" cy="0"/>
            </a:xfrm>
            <a:custGeom>
              <a:avLst/>
              <a:gdLst/>
              <a:ahLst/>
              <a:cxnLst/>
              <a:rect l="l" t="t" r="r" b="b"/>
              <a:pathLst>
                <a:path w="317500" h="0">
                  <a:moveTo>
                    <a:pt x="0" y="0"/>
                  </a:moveTo>
                  <a:lnTo>
                    <a:pt x="316991" y="0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696967" y="3713983"/>
              <a:ext cx="64135" cy="44450"/>
            </a:xfrm>
            <a:custGeom>
              <a:avLst/>
              <a:gdLst/>
              <a:ahLst/>
              <a:cxnLst/>
              <a:rect l="l" t="t" r="r" b="b"/>
              <a:pathLst>
                <a:path w="64135" h="44450">
                  <a:moveTo>
                    <a:pt x="0" y="0"/>
                  </a:moveTo>
                  <a:lnTo>
                    <a:pt x="0" y="44195"/>
                  </a:lnTo>
                  <a:lnTo>
                    <a:pt x="64007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4826506" y="2744581"/>
            <a:ext cx="157480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25">
                <a:latin typeface="Arial"/>
                <a:cs typeface="Arial"/>
              </a:rPr>
              <a:t>D1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826506" y="3101197"/>
            <a:ext cx="157480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25">
                <a:latin typeface="Arial"/>
                <a:cs typeface="Arial"/>
              </a:rPr>
              <a:t>D2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855462" y="4241149"/>
            <a:ext cx="186690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30">
                <a:latin typeface="Arial"/>
                <a:cs typeface="Arial"/>
              </a:rPr>
              <a:t>Dm</a:t>
            </a:r>
            <a:endParaRPr sz="8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864606" y="3652885"/>
            <a:ext cx="121920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800" spc="-25">
                <a:latin typeface="Arial"/>
                <a:cs typeface="Arial"/>
              </a:rPr>
              <a:t>Dj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2420111" y="2519167"/>
            <a:ext cx="2715895" cy="2152015"/>
          </a:xfrm>
          <a:custGeom>
            <a:avLst/>
            <a:gdLst/>
            <a:ahLst/>
            <a:cxnLst/>
            <a:rect l="l" t="t" r="r" b="b"/>
            <a:pathLst>
              <a:path w="2715895" h="2152015">
                <a:moveTo>
                  <a:pt x="0" y="0"/>
                </a:moveTo>
                <a:lnTo>
                  <a:pt x="2715767" y="0"/>
                </a:lnTo>
              </a:path>
              <a:path w="2715895" h="2152015">
                <a:moveTo>
                  <a:pt x="0" y="2151887"/>
                </a:moveTo>
                <a:lnTo>
                  <a:pt x="2715767" y="2151887"/>
                </a:lnTo>
              </a:path>
              <a:path w="2715895" h="2152015">
                <a:moveTo>
                  <a:pt x="0" y="0"/>
                </a:moveTo>
                <a:lnTo>
                  <a:pt x="0" y="2151887"/>
                </a:lnTo>
              </a:path>
              <a:path w="2715895" h="2152015">
                <a:moveTo>
                  <a:pt x="2715767" y="0"/>
                </a:moveTo>
                <a:lnTo>
                  <a:pt x="2715767" y="2151887"/>
                </a:lnTo>
              </a:path>
            </a:pathLst>
          </a:custGeom>
          <a:ln w="52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706627" y="4763518"/>
            <a:ext cx="6146800" cy="983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Fig.1.-</a:t>
            </a:r>
            <a:r>
              <a:rPr dirty="0" sz="1000" spc="29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Representación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un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Comic Sans MS"/>
                <a:cs typeface="Comic Sans MS"/>
              </a:rPr>
              <a:t>SEP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Comic Sans MS"/>
              <a:cs typeface="Comic Sans MS"/>
            </a:endParaRPr>
          </a:p>
          <a:p>
            <a:pPr marL="12700" marR="5080">
              <a:lnSpc>
                <a:spcPct val="115799"/>
              </a:lnSpc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generación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producida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pérdidas,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señal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balance,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frecuencia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constante:</a:t>
            </a:r>
            <a:endParaRPr sz="1200">
              <a:latin typeface="Comic Sans MS"/>
              <a:cs typeface="Comic Sans MS"/>
            </a:endParaRPr>
          </a:p>
          <a:p>
            <a:pPr marL="85725">
              <a:lnSpc>
                <a:spcPct val="100000"/>
              </a:lnSpc>
              <a:spcBef>
                <a:spcPts val="165"/>
              </a:spcBef>
              <a:tabLst>
                <a:tab pos="640080" algn="l"/>
              </a:tabLst>
            </a:pPr>
            <a:r>
              <a:rPr dirty="0" sz="1000" spc="-50">
                <a:latin typeface="Times New Roman"/>
                <a:cs typeface="Times New Roman"/>
              </a:rPr>
              <a:t>n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733038" y="5686906"/>
            <a:ext cx="25387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Symbol"/>
                <a:cs typeface="Symbol"/>
              </a:rPr>
              <a:t>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Times New Roman"/>
                <a:cs typeface="Times New Roman"/>
              </a:rPr>
              <a:t>P</a:t>
            </a:r>
            <a:r>
              <a:rPr dirty="0" baseline="-11111" sz="1500">
                <a:latin typeface="Times New Roman"/>
                <a:cs typeface="Times New Roman"/>
              </a:rPr>
              <a:t>G</a:t>
            </a:r>
            <a:r>
              <a:rPr dirty="0" baseline="-19444" sz="1500">
                <a:latin typeface="Times New Roman"/>
                <a:cs typeface="Times New Roman"/>
              </a:rPr>
              <a:t>i</a:t>
            </a:r>
            <a:r>
              <a:rPr dirty="0" baseline="-19444" sz="1500" spc="15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Comic Sans MS"/>
                <a:cs typeface="Comic Sans MS"/>
              </a:rPr>
              <a:t>=</a:t>
            </a:r>
            <a:r>
              <a:rPr dirty="0" baseline="4629" sz="1800" spc="70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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baseline="4629" sz="1800" spc="-44">
                <a:latin typeface="Times New Roman"/>
                <a:cs typeface="Times New Roman"/>
              </a:rPr>
              <a:t>P</a:t>
            </a:r>
            <a:r>
              <a:rPr dirty="0" baseline="-11111" sz="1500" spc="-44">
                <a:latin typeface="Times New Roman"/>
                <a:cs typeface="Times New Roman"/>
              </a:rPr>
              <a:t>D</a:t>
            </a:r>
            <a:r>
              <a:rPr dirty="0" baseline="-11111" sz="1500" spc="-150">
                <a:latin typeface="Times New Roman"/>
                <a:cs typeface="Times New Roman"/>
              </a:rPr>
              <a:t> </a:t>
            </a:r>
            <a:r>
              <a:rPr dirty="0" baseline="-31250" sz="1200">
                <a:latin typeface="Times New Roman"/>
                <a:cs typeface="Times New Roman"/>
              </a:rPr>
              <a:t>j</a:t>
            </a:r>
            <a:r>
              <a:rPr dirty="0" baseline="-31250" sz="1200" spc="33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Comic Sans MS"/>
                <a:cs typeface="Comic Sans MS"/>
              </a:rPr>
              <a:t>+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Comic Sans MS"/>
                <a:cs typeface="Comic Sans MS"/>
              </a:rPr>
              <a:t>pérdidas</a:t>
            </a:r>
            <a:r>
              <a:rPr dirty="0" baseline="4629" sz="1800" spc="60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Wingdings"/>
                <a:cs typeface="Wingdings"/>
              </a:rPr>
              <a:t>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Comic Sans MS"/>
                <a:cs typeface="Comic Sans MS"/>
              </a:rPr>
              <a:t>f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>
                <a:latin typeface="Comic Sans MS"/>
                <a:cs typeface="Comic Sans MS"/>
              </a:rPr>
              <a:t>=</a:t>
            </a:r>
            <a:r>
              <a:rPr dirty="0" baseline="4629" sz="1800" spc="67">
                <a:latin typeface="Times New Roman"/>
                <a:cs typeface="Times New Roman"/>
              </a:rPr>
              <a:t> </a:t>
            </a:r>
            <a:r>
              <a:rPr dirty="0" baseline="4629" sz="1800" spc="-37">
                <a:latin typeface="Comic Sans MS"/>
                <a:cs typeface="Comic Sans MS"/>
              </a:rPr>
              <a:t>cte</a:t>
            </a:r>
            <a:endParaRPr baseline="4629" sz="1800">
              <a:latin typeface="Comic Sans MS"/>
              <a:cs typeface="Comic Sans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6551372" y="5676393"/>
            <a:ext cx="206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(1)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630427" y="5855588"/>
            <a:ext cx="6261735" cy="133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09855">
              <a:lnSpc>
                <a:spcPct val="100000"/>
              </a:lnSpc>
              <a:spcBef>
                <a:spcPts val="100"/>
              </a:spcBef>
              <a:tabLst>
                <a:tab pos="693420" algn="l"/>
              </a:tabLst>
            </a:pPr>
            <a:r>
              <a:rPr dirty="0" sz="1000" spc="-25">
                <a:latin typeface="Times New Roman"/>
                <a:cs typeface="Times New Roman"/>
              </a:rPr>
              <a:t>i</a:t>
            </a:r>
            <a:r>
              <a:rPr dirty="0" sz="1000" spc="-25">
                <a:latin typeface="Symbol"/>
                <a:cs typeface="Symbol"/>
              </a:rPr>
              <a:t></a:t>
            </a:r>
            <a:r>
              <a:rPr dirty="0" sz="1000" spc="-25">
                <a:latin typeface="Times New Roman"/>
                <a:cs typeface="Times New Roman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j</a:t>
            </a:r>
            <a:r>
              <a:rPr dirty="0" sz="1000" spc="-25">
                <a:latin typeface="Symbol"/>
                <a:cs typeface="Symbol"/>
              </a:rPr>
              <a:t></a:t>
            </a:r>
            <a:r>
              <a:rPr dirty="0" sz="1000" spc="-25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Times New Roman"/>
              <a:cs typeface="Times New Roman"/>
            </a:endParaRPr>
          </a:p>
          <a:p>
            <a:pPr algn="just" marL="88265" marR="43180">
              <a:lnSpc>
                <a:spcPct val="115799"/>
              </a:lnSpc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establece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ejerce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impulsora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sentido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contrario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formado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Gi,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señal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balance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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(Figura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2):</a:t>
            </a:r>
            <a:endParaRPr sz="1200">
              <a:latin typeface="Comic Sans MS"/>
              <a:cs typeface="Comic Sans MS"/>
            </a:endParaRPr>
          </a:p>
          <a:p>
            <a:pPr algn="just" marL="88900">
              <a:lnSpc>
                <a:spcPct val="100000"/>
              </a:lnSpc>
              <a:spcBef>
                <a:spcPts val="840"/>
              </a:spcBef>
              <a:tabLst>
                <a:tab pos="5933440" algn="l"/>
              </a:tabLst>
            </a:pPr>
            <a:r>
              <a:rPr dirty="0" sz="1200">
                <a:latin typeface="Comic Sans MS"/>
                <a:cs typeface="Comic Sans MS"/>
              </a:rPr>
              <a:t>Tm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405">
                <a:latin typeface="Times New Roman"/>
                <a:cs typeface="Times New Roman"/>
              </a:rPr>
              <a:t>   </a:t>
            </a:r>
            <a:r>
              <a:rPr dirty="0" sz="1200">
                <a:latin typeface="Symbol"/>
                <a:cs typeface="Symbol"/>
              </a:rPr>
              <a:t>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cte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Comic Sans MS"/>
                <a:cs typeface="Comic Sans MS"/>
              </a:rPr>
              <a:t>(2)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1882711" y="7385870"/>
            <a:ext cx="3792220" cy="1797685"/>
            <a:chOff x="1882711" y="7385870"/>
            <a:chExt cx="3792220" cy="1797685"/>
          </a:xfrm>
        </p:grpSpPr>
        <p:sp>
          <p:nvSpPr>
            <p:cNvPr id="53" name="object 53" descr=""/>
            <p:cNvSpPr/>
            <p:nvPr/>
          </p:nvSpPr>
          <p:spPr>
            <a:xfrm>
              <a:off x="5478779" y="7816591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w="0" h="725804">
                  <a:moveTo>
                    <a:pt x="0" y="0"/>
                  </a:moveTo>
                  <a:lnTo>
                    <a:pt x="0" y="725423"/>
                  </a:lnTo>
                </a:path>
              </a:pathLst>
            </a:custGeom>
            <a:ln w="1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2205227" y="7677907"/>
              <a:ext cx="1199515" cy="1129665"/>
            </a:xfrm>
            <a:custGeom>
              <a:avLst/>
              <a:gdLst/>
              <a:ahLst/>
              <a:cxnLst/>
              <a:rect l="l" t="t" r="r" b="b"/>
              <a:pathLst>
                <a:path w="1199514" h="1129665">
                  <a:moveTo>
                    <a:pt x="0" y="0"/>
                  </a:moveTo>
                  <a:lnTo>
                    <a:pt x="0" y="1129283"/>
                  </a:lnTo>
                </a:path>
                <a:path w="1199514" h="1129665">
                  <a:moveTo>
                    <a:pt x="900683" y="284987"/>
                  </a:moveTo>
                  <a:lnTo>
                    <a:pt x="935735" y="280415"/>
                  </a:lnTo>
                  <a:lnTo>
                    <a:pt x="972311" y="280415"/>
                  </a:lnTo>
                  <a:lnTo>
                    <a:pt x="1042415" y="295655"/>
                  </a:lnTo>
                  <a:lnTo>
                    <a:pt x="1106423" y="326135"/>
                  </a:lnTo>
                  <a:lnTo>
                    <a:pt x="1155191" y="368807"/>
                  </a:lnTo>
                  <a:lnTo>
                    <a:pt x="1188719" y="423671"/>
                  </a:lnTo>
                  <a:lnTo>
                    <a:pt x="1199387" y="484631"/>
                  </a:lnTo>
                  <a:lnTo>
                    <a:pt x="1197863" y="513587"/>
                  </a:lnTo>
                  <a:lnTo>
                    <a:pt x="1178051" y="571499"/>
                  </a:lnTo>
                  <a:lnTo>
                    <a:pt x="1142999" y="623315"/>
                  </a:lnTo>
                  <a:lnTo>
                    <a:pt x="1089659" y="667511"/>
                  </a:lnTo>
                  <a:lnTo>
                    <a:pt x="1025651" y="697991"/>
                  </a:lnTo>
                  <a:lnTo>
                    <a:pt x="989075" y="708659"/>
                  </a:lnTo>
                  <a:lnTo>
                    <a:pt x="952499" y="7162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3105911" y="8374375"/>
              <a:ext cx="56515" cy="38100"/>
            </a:xfrm>
            <a:custGeom>
              <a:avLst/>
              <a:gdLst/>
              <a:ahLst/>
              <a:cxnLst/>
              <a:rect l="l" t="t" r="r" b="b"/>
              <a:pathLst>
                <a:path w="56514" h="38100">
                  <a:moveTo>
                    <a:pt x="54863" y="0"/>
                  </a:moveTo>
                  <a:lnTo>
                    <a:pt x="0" y="22859"/>
                  </a:lnTo>
                  <a:lnTo>
                    <a:pt x="56387" y="38099"/>
                  </a:lnTo>
                  <a:lnTo>
                    <a:pt x="548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078735" y="7559035"/>
              <a:ext cx="2220595" cy="1242060"/>
            </a:xfrm>
            <a:custGeom>
              <a:avLst/>
              <a:gdLst/>
              <a:ahLst/>
              <a:cxnLst/>
              <a:rect l="l" t="t" r="r" b="b"/>
              <a:pathLst>
                <a:path w="2220595" h="1242059">
                  <a:moveTo>
                    <a:pt x="577595" y="618743"/>
                  </a:moveTo>
                  <a:lnTo>
                    <a:pt x="2220467" y="618743"/>
                  </a:lnTo>
                </a:path>
                <a:path w="2220595" h="1242059">
                  <a:moveTo>
                    <a:pt x="589787" y="682751"/>
                  </a:moveTo>
                  <a:lnTo>
                    <a:pt x="2220467" y="682751"/>
                  </a:lnTo>
                </a:path>
                <a:path w="2220595" h="1242059">
                  <a:moveTo>
                    <a:pt x="126491" y="126491"/>
                  </a:moveTo>
                  <a:lnTo>
                    <a:pt x="576071" y="429767"/>
                  </a:lnTo>
                </a:path>
                <a:path w="2220595" h="1242059">
                  <a:moveTo>
                    <a:pt x="126491" y="1242059"/>
                  </a:moveTo>
                  <a:lnTo>
                    <a:pt x="576071" y="926591"/>
                  </a:lnTo>
                </a:path>
                <a:path w="2220595" h="1242059">
                  <a:moveTo>
                    <a:pt x="0" y="123443"/>
                  </a:moveTo>
                  <a:lnTo>
                    <a:pt x="22859" y="73151"/>
                  </a:lnTo>
                  <a:lnTo>
                    <a:pt x="60959" y="42671"/>
                  </a:lnTo>
                  <a:lnTo>
                    <a:pt x="117347" y="19811"/>
                  </a:lnTo>
                  <a:lnTo>
                    <a:pt x="182879" y="4571"/>
                  </a:lnTo>
                  <a:lnTo>
                    <a:pt x="256031" y="0"/>
                  </a:lnTo>
                  <a:lnTo>
                    <a:pt x="292607" y="1523"/>
                  </a:lnTo>
                  <a:lnTo>
                    <a:pt x="362711" y="16763"/>
                  </a:lnTo>
                  <a:lnTo>
                    <a:pt x="425195" y="45719"/>
                  </a:lnTo>
                  <a:lnTo>
                    <a:pt x="472439" y="86867"/>
                  </a:lnTo>
                  <a:lnTo>
                    <a:pt x="490727" y="109727"/>
                  </a:lnTo>
                  <a:lnTo>
                    <a:pt x="502919" y="1341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2561843" y="7685527"/>
              <a:ext cx="38100" cy="60960"/>
            </a:xfrm>
            <a:custGeom>
              <a:avLst/>
              <a:gdLst/>
              <a:ahLst/>
              <a:cxnLst/>
              <a:rect l="l" t="t" r="r" b="b"/>
              <a:pathLst>
                <a:path w="38100" h="60959">
                  <a:moveTo>
                    <a:pt x="38099" y="0"/>
                  </a:moveTo>
                  <a:lnTo>
                    <a:pt x="0" y="7619"/>
                  </a:lnTo>
                  <a:lnTo>
                    <a:pt x="28955" y="60959"/>
                  </a:lnTo>
                  <a:lnTo>
                    <a:pt x="380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883663" y="7386823"/>
              <a:ext cx="3790315" cy="1795780"/>
            </a:xfrm>
            <a:custGeom>
              <a:avLst/>
              <a:gdLst/>
              <a:ahLst/>
              <a:cxnLst/>
              <a:rect l="l" t="t" r="r" b="b"/>
              <a:pathLst>
                <a:path w="3790315" h="1795779">
                  <a:moveTo>
                    <a:pt x="0" y="0"/>
                  </a:moveTo>
                  <a:lnTo>
                    <a:pt x="3790187" y="0"/>
                  </a:lnTo>
                </a:path>
                <a:path w="3790315" h="1795779">
                  <a:moveTo>
                    <a:pt x="0" y="1795275"/>
                  </a:moveTo>
                  <a:lnTo>
                    <a:pt x="3790187" y="1795275"/>
                  </a:lnTo>
                </a:path>
                <a:path w="3790315" h="1795779">
                  <a:moveTo>
                    <a:pt x="0" y="0"/>
                  </a:moveTo>
                  <a:lnTo>
                    <a:pt x="4571" y="0"/>
                  </a:lnTo>
                  <a:lnTo>
                    <a:pt x="4571" y="1795275"/>
                  </a:lnTo>
                </a:path>
                <a:path w="3790315" h="1795779">
                  <a:moveTo>
                    <a:pt x="3790187" y="0"/>
                  </a:moveTo>
                  <a:lnTo>
                    <a:pt x="3790187" y="17952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 txBox="1"/>
          <p:nvPr/>
        </p:nvSpPr>
        <p:spPr>
          <a:xfrm>
            <a:off x="4648706" y="7649776"/>
            <a:ext cx="29337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baseline="25641" sz="1950">
                <a:latin typeface="Symbol"/>
                <a:cs typeface="Symbol"/>
              </a:rPr>
              <a:t></a:t>
            </a:r>
            <a:r>
              <a:rPr dirty="0" baseline="25641" sz="1950" spc="-22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ei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0" name="object 60" descr=""/>
          <p:cNvGrpSpPr/>
          <p:nvPr/>
        </p:nvGrpSpPr>
        <p:grpSpPr>
          <a:xfrm>
            <a:off x="4192523" y="7679621"/>
            <a:ext cx="1190625" cy="408305"/>
            <a:chOff x="4192523" y="7679621"/>
            <a:chExt cx="1190625" cy="408305"/>
          </a:xfrm>
        </p:grpSpPr>
        <p:sp>
          <p:nvSpPr>
            <p:cNvPr id="61" name="object 61" descr=""/>
            <p:cNvSpPr/>
            <p:nvPr/>
          </p:nvSpPr>
          <p:spPr>
            <a:xfrm>
              <a:off x="4216907" y="7682478"/>
              <a:ext cx="489584" cy="192405"/>
            </a:xfrm>
            <a:custGeom>
              <a:avLst/>
              <a:gdLst/>
              <a:ahLst/>
              <a:cxnLst/>
              <a:rect l="l" t="t" r="r" b="b"/>
              <a:pathLst>
                <a:path w="489585" h="192404">
                  <a:moveTo>
                    <a:pt x="0" y="73151"/>
                  </a:moveTo>
                  <a:lnTo>
                    <a:pt x="41147" y="42671"/>
                  </a:lnTo>
                  <a:lnTo>
                    <a:pt x="96011" y="19811"/>
                  </a:lnTo>
                  <a:lnTo>
                    <a:pt x="161543" y="4571"/>
                  </a:lnTo>
                  <a:lnTo>
                    <a:pt x="233171" y="0"/>
                  </a:lnTo>
                  <a:lnTo>
                    <a:pt x="269747" y="1523"/>
                  </a:lnTo>
                  <a:lnTo>
                    <a:pt x="339851" y="18287"/>
                  </a:lnTo>
                  <a:lnTo>
                    <a:pt x="400811" y="47243"/>
                  </a:lnTo>
                  <a:lnTo>
                    <a:pt x="449579" y="88391"/>
                  </a:lnTo>
                  <a:lnTo>
                    <a:pt x="480059" y="138683"/>
                  </a:lnTo>
                  <a:lnTo>
                    <a:pt x="486155" y="164591"/>
                  </a:lnTo>
                  <a:lnTo>
                    <a:pt x="489203" y="192023"/>
                  </a:lnTo>
                </a:path>
              </a:pathLst>
            </a:custGeom>
            <a:ln w="5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192523" y="7740390"/>
              <a:ext cx="48895" cy="70485"/>
            </a:xfrm>
            <a:custGeom>
              <a:avLst/>
              <a:gdLst/>
              <a:ahLst/>
              <a:cxnLst/>
              <a:rect l="l" t="t" r="r" b="b"/>
              <a:pathLst>
                <a:path w="48895" h="70484">
                  <a:moveTo>
                    <a:pt x="7619" y="0"/>
                  </a:moveTo>
                  <a:lnTo>
                    <a:pt x="0" y="70103"/>
                  </a:lnTo>
                  <a:lnTo>
                    <a:pt x="48767" y="19811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994147" y="8066526"/>
              <a:ext cx="327660" cy="0"/>
            </a:xfrm>
            <a:custGeom>
              <a:avLst/>
              <a:gdLst/>
              <a:ahLst/>
              <a:cxnLst/>
              <a:rect l="l" t="t" r="r" b="b"/>
              <a:pathLst>
                <a:path w="327660" h="0">
                  <a:moveTo>
                    <a:pt x="0" y="0"/>
                  </a:moveTo>
                  <a:lnTo>
                    <a:pt x="327659" y="0"/>
                  </a:lnTo>
                </a:path>
              </a:pathLst>
            </a:custGeom>
            <a:ln w="5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5315711" y="8045190"/>
              <a:ext cx="67310" cy="43180"/>
            </a:xfrm>
            <a:custGeom>
              <a:avLst/>
              <a:gdLst/>
              <a:ahLst/>
              <a:cxnLst/>
              <a:rect l="l" t="t" r="r" b="b"/>
              <a:pathLst>
                <a:path w="67310" h="43179">
                  <a:moveTo>
                    <a:pt x="0" y="0"/>
                  </a:moveTo>
                  <a:lnTo>
                    <a:pt x="0" y="42671"/>
                  </a:lnTo>
                  <a:lnTo>
                    <a:pt x="67055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 txBox="1"/>
          <p:nvPr/>
        </p:nvSpPr>
        <p:spPr>
          <a:xfrm>
            <a:off x="5068822" y="7859350"/>
            <a:ext cx="255270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150" spc="30" b="1">
                <a:latin typeface="Arial"/>
                <a:cs typeface="Arial"/>
              </a:rPr>
              <a:t>Pei</a:t>
            </a:r>
            <a:endParaRPr sz="1150">
              <a:latin typeface="Arial"/>
              <a:cs typeface="Arial"/>
            </a:endParaRPr>
          </a:p>
        </p:txBody>
      </p:sp>
      <p:pic>
        <p:nvPicPr>
          <p:cNvPr id="66" name="object 6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0030" y="7579157"/>
            <a:ext cx="199022" cy="197498"/>
          </a:xfrm>
          <a:prstGeom prst="rect">
            <a:avLst/>
          </a:prstGeom>
        </p:spPr>
      </p:pic>
      <p:sp>
        <p:nvSpPr>
          <p:cNvPr id="67" name="object 67" descr=""/>
          <p:cNvSpPr txBox="1"/>
          <p:nvPr/>
        </p:nvSpPr>
        <p:spPr>
          <a:xfrm>
            <a:off x="5466585" y="7566742"/>
            <a:ext cx="5397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150" b="1">
                <a:latin typeface="Arial"/>
                <a:cs typeface="Arial"/>
              </a:rPr>
              <a:t>i</a:t>
            </a:r>
            <a:endParaRPr sz="1150">
              <a:latin typeface="Arial"/>
              <a:cs typeface="Arial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2577590" y="7573576"/>
            <a:ext cx="36830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baseline="25641" sz="1950">
                <a:latin typeface="Symbol"/>
                <a:cs typeface="Symbol"/>
              </a:rPr>
              <a:t></a:t>
            </a:r>
            <a:r>
              <a:rPr dirty="0" baseline="25641" sz="1950" spc="89">
                <a:latin typeface="Times New Roman"/>
                <a:cs typeface="Times New Roman"/>
              </a:rPr>
              <a:t> </a:t>
            </a:r>
            <a:r>
              <a:rPr dirty="0" sz="1200" spc="10" b="1">
                <a:latin typeface="Times New Roman"/>
                <a:cs typeface="Times New Roman"/>
              </a:rPr>
              <a:t>mi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9" name="object 69" descr=""/>
          <p:cNvGrpSpPr/>
          <p:nvPr/>
        </p:nvGrpSpPr>
        <p:grpSpPr>
          <a:xfrm>
            <a:off x="2433066" y="7966254"/>
            <a:ext cx="3046095" cy="1079500"/>
            <a:chOff x="2433066" y="7966254"/>
            <a:chExt cx="3046095" cy="1079500"/>
          </a:xfrm>
        </p:grpSpPr>
        <p:sp>
          <p:nvSpPr>
            <p:cNvPr id="70" name="object 70" descr=""/>
            <p:cNvSpPr/>
            <p:nvPr/>
          </p:nvSpPr>
          <p:spPr>
            <a:xfrm>
              <a:off x="4271772" y="7968991"/>
              <a:ext cx="460375" cy="443865"/>
            </a:xfrm>
            <a:custGeom>
              <a:avLst/>
              <a:gdLst/>
              <a:ahLst/>
              <a:cxnLst/>
              <a:rect l="l" t="t" r="r" b="b"/>
              <a:pathLst>
                <a:path w="460375" h="443865">
                  <a:moveTo>
                    <a:pt x="231647" y="0"/>
                  </a:moveTo>
                  <a:lnTo>
                    <a:pt x="176783" y="7619"/>
                  </a:lnTo>
                  <a:lnTo>
                    <a:pt x="123443" y="25907"/>
                  </a:lnTo>
                  <a:lnTo>
                    <a:pt x="79247" y="56387"/>
                  </a:lnTo>
                  <a:lnTo>
                    <a:pt x="41147" y="96011"/>
                  </a:lnTo>
                  <a:lnTo>
                    <a:pt x="16763" y="144779"/>
                  </a:lnTo>
                  <a:lnTo>
                    <a:pt x="3047" y="195071"/>
                  </a:lnTo>
                  <a:lnTo>
                    <a:pt x="0" y="222503"/>
                  </a:lnTo>
                  <a:lnTo>
                    <a:pt x="3047" y="248411"/>
                  </a:lnTo>
                  <a:lnTo>
                    <a:pt x="16763" y="300227"/>
                  </a:lnTo>
                  <a:lnTo>
                    <a:pt x="41147" y="347471"/>
                  </a:lnTo>
                  <a:lnTo>
                    <a:pt x="100583" y="405383"/>
                  </a:lnTo>
                  <a:lnTo>
                    <a:pt x="150875" y="429767"/>
                  </a:lnTo>
                  <a:lnTo>
                    <a:pt x="204215" y="441959"/>
                  </a:lnTo>
                  <a:lnTo>
                    <a:pt x="231647" y="443483"/>
                  </a:lnTo>
                  <a:lnTo>
                    <a:pt x="259079" y="441959"/>
                  </a:lnTo>
                  <a:lnTo>
                    <a:pt x="312419" y="429767"/>
                  </a:lnTo>
                  <a:lnTo>
                    <a:pt x="361187" y="405383"/>
                  </a:lnTo>
                  <a:lnTo>
                    <a:pt x="402335" y="368807"/>
                  </a:lnTo>
                  <a:lnTo>
                    <a:pt x="434339" y="324611"/>
                  </a:lnTo>
                  <a:lnTo>
                    <a:pt x="452627" y="275843"/>
                  </a:lnTo>
                  <a:lnTo>
                    <a:pt x="460247" y="222503"/>
                  </a:lnTo>
                  <a:lnTo>
                    <a:pt x="458723" y="195071"/>
                  </a:lnTo>
                  <a:lnTo>
                    <a:pt x="445007" y="144779"/>
                  </a:lnTo>
                  <a:lnTo>
                    <a:pt x="419099" y="96011"/>
                  </a:lnTo>
                  <a:lnTo>
                    <a:pt x="384047" y="56387"/>
                  </a:lnTo>
                  <a:lnTo>
                    <a:pt x="338327" y="25907"/>
                  </a:lnTo>
                  <a:lnTo>
                    <a:pt x="286511" y="7619"/>
                  </a:lnTo>
                  <a:lnTo>
                    <a:pt x="2316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4271772" y="7968991"/>
              <a:ext cx="460375" cy="443865"/>
            </a:xfrm>
            <a:custGeom>
              <a:avLst/>
              <a:gdLst/>
              <a:ahLst/>
              <a:cxnLst/>
              <a:rect l="l" t="t" r="r" b="b"/>
              <a:pathLst>
                <a:path w="460375" h="443865">
                  <a:moveTo>
                    <a:pt x="231647" y="443483"/>
                  </a:moveTo>
                  <a:lnTo>
                    <a:pt x="286511" y="435863"/>
                  </a:lnTo>
                  <a:lnTo>
                    <a:pt x="338327" y="419099"/>
                  </a:lnTo>
                  <a:lnTo>
                    <a:pt x="384047" y="387095"/>
                  </a:lnTo>
                  <a:lnTo>
                    <a:pt x="419099" y="347471"/>
                  </a:lnTo>
                  <a:lnTo>
                    <a:pt x="445007" y="300227"/>
                  </a:lnTo>
                  <a:lnTo>
                    <a:pt x="458723" y="248411"/>
                  </a:lnTo>
                  <a:lnTo>
                    <a:pt x="460247" y="222503"/>
                  </a:lnTo>
                  <a:lnTo>
                    <a:pt x="458723" y="195071"/>
                  </a:lnTo>
                  <a:lnTo>
                    <a:pt x="445007" y="144779"/>
                  </a:lnTo>
                  <a:lnTo>
                    <a:pt x="419099" y="96011"/>
                  </a:lnTo>
                  <a:lnTo>
                    <a:pt x="384047" y="56387"/>
                  </a:lnTo>
                  <a:lnTo>
                    <a:pt x="338327" y="25907"/>
                  </a:lnTo>
                  <a:lnTo>
                    <a:pt x="286511" y="7619"/>
                  </a:lnTo>
                  <a:lnTo>
                    <a:pt x="231647" y="0"/>
                  </a:lnTo>
                  <a:lnTo>
                    <a:pt x="204215" y="1523"/>
                  </a:lnTo>
                  <a:lnTo>
                    <a:pt x="150875" y="13715"/>
                  </a:lnTo>
                  <a:lnTo>
                    <a:pt x="100583" y="39623"/>
                  </a:lnTo>
                  <a:lnTo>
                    <a:pt x="57911" y="74675"/>
                  </a:lnTo>
                  <a:lnTo>
                    <a:pt x="27431" y="118871"/>
                  </a:lnTo>
                  <a:lnTo>
                    <a:pt x="7619" y="169163"/>
                  </a:lnTo>
                  <a:lnTo>
                    <a:pt x="0" y="222503"/>
                  </a:lnTo>
                  <a:lnTo>
                    <a:pt x="3047" y="248411"/>
                  </a:lnTo>
                  <a:lnTo>
                    <a:pt x="16763" y="300227"/>
                  </a:lnTo>
                  <a:lnTo>
                    <a:pt x="41147" y="347471"/>
                  </a:lnTo>
                  <a:lnTo>
                    <a:pt x="79247" y="387095"/>
                  </a:lnTo>
                  <a:lnTo>
                    <a:pt x="100583" y="405383"/>
                  </a:lnTo>
                  <a:lnTo>
                    <a:pt x="123443" y="419099"/>
                  </a:lnTo>
                  <a:lnTo>
                    <a:pt x="150875" y="429767"/>
                  </a:lnTo>
                  <a:lnTo>
                    <a:pt x="176783" y="435863"/>
                  </a:lnTo>
                  <a:lnTo>
                    <a:pt x="204215" y="441959"/>
                  </a:lnTo>
                  <a:lnTo>
                    <a:pt x="231647" y="443483"/>
                  </a:lnTo>
                  <a:close/>
                </a:path>
                <a:path w="460375" h="443865">
                  <a:moveTo>
                    <a:pt x="111251" y="210311"/>
                  </a:moveTo>
                  <a:lnTo>
                    <a:pt x="112775" y="195071"/>
                  </a:lnTo>
                  <a:lnTo>
                    <a:pt x="115823" y="181355"/>
                  </a:lnTo>
                  <a:lnTo>
                    <a:pt x="120395" y="167639"/>
                  </a:lnTo>
                  <a:lnTo>
                    <a:pt x="123443" y="155447"/>
                  </a:lnTo>
                  <a:lnTo>
                    <a:pt x="131063" y="144779"/>
                  </a:lnTo>
                  <a:lnTo>
                    <a:pt x="138683" y="134111"/>
                  </a:lnTo>
                  <a:lnTo>
                    <a:pt x="147827" y="128015"/>
                  </a:lnTo>
                  <a:lnTo>
                    <a:pt x="156971" y="121919"/>
                  </a:lnTo>
                  <a:lnTo>
                    <a:pt x="166115" y="118871"/>
                  </a:lnTo>
                  <a:lnTo>
                    <a:pt x="178307" y="117347"/>
                  </a:lnTo>
                  <a:lnTo>
                    <a:pt x="187451" y="118871"/>
                  </a:lnTo>
                  <a:lnTo>
                    <a:pt x="196595" y="121919"/>
                  </a:lnTo>
                  <a:lnTo>
                    <a:pt x="205739" y="128015"/>
                  </a:lnTo>
                  <a:lnTo>
                    <a:pt x="216407" y="134111"/>
                  </a:lnTo>
                  <a:lnTo>
                    <a:pt x="222503" y="144779"/>
                  </a:lnTo>
                  <a:lnTo>
                    <a:pt x="230123" y="155447"/>
                  </a:lnTo>
                  <a:lnTo>
                    <a:pt x="234695" y="167639"/>
                  </a:lnTo>
                  <a:lnTo>
                    <a:pt x="239267" y="181355"/>
                  </a:lnTo>
                  <a:lnTo>
                    <a:pt x="240791" y="195071"/>
                  </a:lnTo>
                  <a:lnTo>
                    <a:pt x="242315" y="225551"/>
                  </a:lnTo>
                  <a:lnTo>
                    <a:pt x="245363" y="239267"/>
                  </a:lnTo>
                  <a:lnTo>
                    <a:pt x="248411" y="252983"/>
                  </a:lnTo>
                  <a:lnTo>
                    <a:pt x="254507" y="265175"/>
                  </a:lnTo>
                  <a:lnTo>
                    <a:pt x="260603" y="275843"/>
                  </a:lnTo>
                  <a:lnTo>
                    <a:pt x="269747" y="284987"/>
                  </a:lnTo>
                  <a:lnTo>
                    <a:pt x="277367" y="292607"/>
                  </a:lnTo>
                  <a:lnTo>
                    <a:pt x="288035" y="297179"/>
                  </a:lnTo>
                  <a:lnTo>
                    <a:pt x="297179" y="301751"/>
                  </a:lnTo>
                  <a:lnTo>
                    <a:pt x="306323" y="303275"/>
                  </a:lnTo>
                  <a:lnTo>
                    <a:pt x="316991" y="301751"/>
                  </a:lnTo>
                  <a:lnTo>
                    <a:pt x="327659" y="297179"/>
                  </a:lnTo>
                  <a:lnTo>
                    <a:pt x="336803" y="292607"/>
                  </a:lnTo>
                  <a:lnTo>
                    <a:pt x="344423" y="284987"/>
                  </a:lnTo>
                  <a:lnTo>
                    <a:pt x="353567" y="275843"/>
                  </a:lnTo>
                  <a:lnTo>
                    <a:pt x="358139" y="265175"/>
                  </a:lnTo>
                  <a:lnTo>
                    <a:pt x="364235" y="252983"/>
                  </a:lnTo>
                  <a:lnTo>
                    <a:pt x="370331" y="239267"/>
                  </a:lnTo>
                  <a:lnTo>
                    <a:pt x="370331" y="225551"/>
                  </a:lnTo>
                  <a:lnTo>
                    <a:pt x="371855" y="210311"/>
                  </a:lnTo>
                </a:path>
              </a:pathLst>
            </a:custGeom>
            <a:ln w="5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433828" y="8657839"/>
              <a:ext cx="193675" cy="387350"/>
            </a:xfrm>
            <a:custGeom>
              <a:avLst/>
              <a:gdLst/>
              <a:ahLst/>
              <a:cxnLst/>
              <a:rect l="l" t="t" r="r" b="b"/>
              <a:pathLst>
                <a:path w="193675" h="387350">
                  <a:moveTo>
                    <a:pt x="97535" y="0"/>
                  </a:moveTo>
                  <a:lnTo>
                    <a:pt x="0" y="97535"/>
                  </a:lnTo>
                  <a:lnTo>
                    <a:pt x="64007" y="97535"/>
                  </a:lnTo>
                  <a:lnTo>
                    <a:pt x="64007" y="387095"/>
                  </a:lnTo>
                  <a:lnTo>
                    <a:pt x="129539" y="387095"/>
                  </a:lnTo>
                  <a:lnTo>
                    <a:pt x="129539" y="97535"/>
                  </a:lnTo>
                  <a:lnTo>
                    <a:pt x="193547" y="97535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433828" y="8657839"/>
              <a:ext cx="193675" cy="387350"/>
            </a:xfrm>
            <a:custGeom>
              <a:avLst/>
              <a:gdLst/>
              <a:ahLst/>
              <a:cxnLst/>
              <a:rect l="l" t="t" r="r" b="b"/>
              <a:pathLst>
                <a:path w="193675" h="387350">
                  <a:moveTo>
                    <a:pt x="97535" y="0"/>
                  </a:moveTo>
                  <a:lnTo>
                    <a:pt x="193547" y="97535"/>
                  </a:lnTo>
                  <a:lnTo>
                    <a:pt x="129539" y="97535"/>
                  </a:lnTo>
                  <a:lnTo>
                    <a:pt x="129539" y="387095"/>
                  </a:lnTo>
                  <a:lnTo>
                    <a:pt x="64007" y="387095"/>
                  </a:lnTo>
                  <a:lnTo>
                    <a:pt x="64007" y="97535"/>
                  </a:lnTo>
                  <a:lnTo>
                    <a:pt x="0" y="97535"/>
                  </a:lnTo>
                  <a:lnTo>
                    <a:pt x="9753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2642616" y="7990327"/>
              <a:ext cx="2836545" cy="504825"/>
            </a:xfrm>
            <a:custGeom>
              <a:avLst/>
              <a:gdLst/>
              <a:ahLst/>
              <a:cxnLst/>
              <a:rect l="l" t="t" r="r" b="b"/>
              <a:pathLst>
                <a:path w="2836545" h="504825">
                  <a:moveTo>
                    <a:pt x="2101595" y="213359"/>
                  </a:moveTo>
                  <a:lnTo>
                    <a:pt x="2836163" y="213359"/>
                  </a:lnTo>
                </a:path>
                <a:path w="2836545" h="504825">
                  <a:moveTo>
                    <a:pt x="1523" y="0"/>
                  </a:moveTo>
                  <a:lnTo>
                    <a:pt x="0" y="504443"/>
                  </a:lnTo>
                </a:path>
              </a:pathLst>
            </a:custGeom>
            <a:ln w="5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 txBox="1"/>
          <p:nvPr/>
        </p:nvSpPr>
        <p:spPr>
          <a:xfrm>
            <a:off x="2457703" y="8411663"/>
            <a:ext cx="2641600" cy="103568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635635">
              <a:lnSpc>
                <a:spcPct val="100000"/>
              </a:lnSpc>
              <a:spcBef>
                <a:spcPts val="114"/>
              </a:spcBef>
            </a:pPr>
            <a:r>
              <a:rPr dirty="0" sz="1400" spc="10">
                <a:latin typeface="Symbol"/>
                <a:cs typeface="Symbol"/>
              </a:rPr>
              <a:t></a:t>
            </a:r>
            <a:endParaRPr sz="14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Symbol"/>
              <a:cs typeface="Symbol"/>
            </a:endParaRPr>
          </a:p>
          <a:p>
            <a:pPr marL="152400">
              <a:lnSpc>
                <a:spcPct val="100000"/>
              </a:lnSpc>
            </a:pPr>
            <a:r>
              <a:rPr dirty="0" sz="1150" spc="45" b="1">
                <a:latin typeface="Arial"/>
                <a:cs typeface="Arial"/>
              </a:rPr>
              <a:t>Pmi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latin typeface="Comic Sans MS"/>
                <a:cs typeface="Comic Sans MS"/>
              </a:rPr>
              <a:t>Fig.2.-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Fuerzas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sobre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una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máquina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sincrónica</a:t>
            </a:r>
            <a:endParaRPr sz="1000">
              <a:latin typeface="Comic Sans MS"/>
              <a:cs typeface="Comic Sans MS"/>
            </a:endParaRPr>
          </a:p>
        </p:txBody>
      </p:sp>
      <p:sp>
        <p:nvSpPr>
          <p:cNvPr id="76" name="object 76" descr=""/>
          <p:cNvSpPr/>
          <p:nvPr/>
        </p:nvSpPr>
        <p:spPr>
          <a:xfrm>
            <a:off x="1617009" y="9659650"/>
            <a:ext cx="5939790" cy="952500"/>
          </a:xfrm>
          <a:custGeom>
            <a:avLst/>
            <a:gdLst/>
            <a:ahLst/>
            <a:cxnLst/>
            <a:rect l="l" t="t" r="r" b="b"/>
            <a:pathLst>
              <a:path w="5939790" h="952500">
                <a:moveTo>
                  <a:pt x="0" y="0"/>
                </a:moveTo>
                <a:lnTo>
                  <a:pt x="5939465" y="0"/>
                </a:lnTo>
                <a:lnTo>
                  <a:pt x="5939465" y="952077"/>
                </a:lnTo>
                <a:lnTo>
                  <a:pt x="0" y="95207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99443" y="10098081"/>
            <a:ext cx="34683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81226" y="919991"/>
            <a:ext cx="6199505" cy="1709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1760855">
              <a:lnSpc>
                <a:spcPct val="1575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potencia: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Symbol"/>
                <a:cs typeface="Symbol"/>
              </a:rPr>
              <a:t></a:t>
            </a:r>
            <a:r>
              <a:rPr dirty="0" sz="1200" spc="-25">
                <a:latin typeface="Comic Sans MS"/>
                <a:cs typeface="Comic Sans MS"/>
              </a:rPr>
              <a:t>T</a:t>
            </a:r>
            <a:r>
              <a:rPr dirty="0" baseline="-10416" sz="1200" spc="-37">
                <a:latin typeface="Comic Sans MS"/>
                <a:cs typeface="Comic Sans MS"/>
              </a:rPr>
              <a:t>i</a:t>
            </a:r>
            <a:endParaRPr baseline="-10416"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38100">
              <a:lnSpc>
                <a:spcPct val="100000"/>
              </a:lnSpc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normal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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</a:t>
            </a:r>
            <a:r>
              <a:rPr dirty="0" baseline="-10416" sz="1200">
                <a:latin typeface="Comic Sans MS"/>
                <a:cs typeface="Comic Sans MS"/>
              </a:rPr>
              <a:t>s</a:t>
            </a:r>
            <a:r>
              <a:rPr dirty="0" baseline="-10416" sz="1200" spc="6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(velocidad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sincrónica)</a:t>
            </a:r>
            <a:endParaRPr sz="1200">
              <a:latin typeface="Comic Sans MS"/>
              <a:cs typeface="Comic Sans MS"/>
            </a:endParaRPr>
          </a:p>
          <a:p>
            <a:pPr algn="just" marL="38100" marR="30480">
              <a:lnSpc>
                <a:spcPct val="116199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alguna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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raramente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varía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+-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5%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</a:t>
            </a:r>
            <a:r>
              <a:rPr dirty="0" baseline="-10416" sz="1200">
                <a:latin typeface="Comic Sans MS"/>
                <a:cs typeface="Comic Sans MS"/>
              </a:rPr>
              <a:t>s</a:t>
            </a:r>
            <a:r>
              <a:rPr dirty="0" baseline="-10416" sz="1200" spc="397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>
                <a:latin typeface="Symbol"/>
                <a:cs typeface="Symbol"/>
              </a:rPr>
              <a:t>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usándose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indistintamente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potencia.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31" y="2741171"/>
            <a:ext cx="4258310" cy="1179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57500"/>
              </a:lnSpc>
              <a:spcBef>
                <a:spcPts val="100"/>
              </a:spcBef>
              <a:tabLst>
                <a:tab pos="1107440" algn="l"/>
                <a:tab pos="1393825" algn="l"/>
                <a:tab pos="2120900" algn="l"/>
              </a:tabLst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escribir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equilibrio: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Tm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232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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254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Symbol"/>
                <a:cs typeface="Symbol"/>
              </a:rPr>
              <a:t>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Wingdings"/>
                <a:cs typeface="Wingdings"/>
              </a:rPr>
              <a:t>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Pm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Pe</a:t>
            </a:r>
            <a:r>
              <a:rPr dirty="0" baseline="-10416" sz="1200" spc="-37">
                <a:latin typeface="Comic Sans MS"/>
                <a:cs typeface="Comic Sans MS"/>
              </a:rPr>
              <a:t>i</a:t>
            </a:r>
            <a:r>
              <a:rPr dirty="0" baseline="-10416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Pm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21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–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3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21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0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825"/>
              </a:spcBef>
            </a:pPr>
            <a:r>
              <a:rPr dirty="0" sz="1200" spc="-1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dirty="0" sz="1200">
                <a:latin typeface="Comic Sans MS"/>
                <a:cs typeface="Comic Sans MS"/>
              </a:rPr>
              <a:t>Pa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17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unidad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i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603136" y="3134362"/>
            <a:ext cx="231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(3)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55823" y="4108198"/>
            <a:ext cx="6249670" cy="2997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63500" marR="55880">
              <a:lnSpc>
                <a:spcPct val="116100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cero,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ahora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alguna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ocurrida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motriz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Pm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17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17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toma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cero.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18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positiva,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significa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unidad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negativa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desaceleración.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63500" marR="56515">
              <a:lnSpc>
                <a:spcPct val="116199"/>
              </a:lnSpc>
            </a:pPr>
            <a:r>
              <a:rPr dirty="0" sz="1200">
                <a:latin typeface="Comic Sans MS"/>
                <a:cs typeface="Comic Sans MS"/>
              </a:rPr>
              <a:t>Bajo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ciertas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llevar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pérdida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sincronismo.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nuevo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evento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vez,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intensifica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variaciones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U,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valores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nominales,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pudiendo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provocar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otros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componentes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0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actuación</a:t>
            </a:r>
            <a:r>
              <a:rPr dirty="0" sz="1200" spc="30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9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0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protecciones,</a:t>
            </a:r>
            <a:r>
              <a:rPr dirty="0" sz="1200" spc="30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así</a:t>
            </a:r>
            <a:r>
              <a:rPr dirty="0" sz="1200" spc="30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sucesivamente</a:t>
            </a:r>
            <a:r>
              <a:rPr dirty="0" sz="1200" spc="29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(efecto</a:t>
            </a:r>
            <a:r>
              <a:rPr dirty="0" sz="1200" spc="30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cascada),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desintegrando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totalmente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(blackout).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63500" marR="57785">
              <a:lnSpc>
                <a:spcPct val="116199"/>
              </a:lnSpc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trata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acerca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sincrónicas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(MS)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permanecer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(posiblemente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operación),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estabilidad.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564934" y="253047"/>
            <a:ext cx="6350635" cy="714375"/>
          </a:xfrm>
          <a:custGeom>
            <a:avLst/>
            <a:gdLst/>
            <a:ahLst/>
            <a:cxnLst/>
            <a:rect l="l" t="t" r="r" b="b"/>
            <a:pathLst>
              <a:path w="6350634" h="714375">
                <a:moveTo>
                  <a:pt x="6350406" y="0"/>
                </a:moveTo>
                <a:lnTo>
                  <a:pt x="0" y="0"/>
                </a:lnTo>
                <a:lnTo>
                  <a:pt x="0" y="656932"/>
                </a:lnTo>
                <a:lnTo>
                  <a:pt x="228511" y="656932"/>
                </a:lnTo>
                <a:lnTo>
                  <a:pt x="228511" y="714070"/>
                </a:lnTo>
                <a:lnTo>
                  <a:pt x="685495" y="714070"/>
                </a:lnTo>
                <a:lnTo>
                  <a:pt x="685495" y="656932"/>
                </a:lnTo>
                <a:lnTo>
                  <a:pt x="6350406" y="656932"/>
                </a:lnTo>
                <a:lnTo>
                  <a:pt x="63504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259974" y="7993502"/>
            <a:ext cx="6296660" cy="2689860"/>
          </a:xfrm>
          <a:custGeom>
            <a:avLst/>
            <a:gdLst/>
            <a:ahLst/>
            <a:cxnLst/>
            <a:rect l="l" t="t" r="r" b="b"/>
            <a:pathLst>
              <a:path w="6296659" h="2689859">
                <a:moveTo>
                  <a:pt x="0" y="0"/>
                </a:moveTo>
                <a:lnTo>
                  <a:pt x="6296500" y="0"/>
                </a:lnTo>
                <a:lnTo>
                  <a:pt x="6296500" y="2689648"/>
                </a:lnTo>
                <a:lnTo>
                  <a:pt x="0" y="268964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41180" y="405411"/>
            <a:ext cx="6655434" cy="695325"/>
          </a:xfrm>
          <a:custGeom>
            <a:avLst/>
            <a:gdLst/>
            <a:ahLst/>
            <a:cxnLst/>
            <a:rect l="l" t="t" r="r" b="b"/>
            <a:pathLst>
              <a:path w="6655434" h="695325">
                <a:moveTo>
                  <a:pt x="6655069" y="695024"/>
                </a:moveTo>
                <a:lnTo>
                  <a:pt x="0" y="695024"/>
                </a:lnTo>
                <a:lnTo>
                  <a:pt x="0" y="0"/>
                </a:lnTo>
                <a:lnTo>
                  <a:pt x="6655069" y="0"/>
                </a:lnTo>
                <a:lnTo>
                  <a:pt x="6655069" y="695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99443" y="10098081"/>
            <a:ext cx="34683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236983"/>
            <a:ext cx="6148070" cy="2553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2.-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ANALOGIA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ELECTRICA-MECANICA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Antes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entrar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mismo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analogía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permite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acercarse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naturaleza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general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41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problema,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obteniendo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así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sensación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sucede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bajo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perturbación.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999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masas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(demandas)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suspendidas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techo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través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elásticos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(líneas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transmisión)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fijadas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mismo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través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tipos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resortes</a:t>
            </a:r>
            <a:r>
              <a:rPr dirty="0" sz="1200" spc="21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(unidades</a:t>
            </a:r>
            <a:r>
              <a:rPr dirty="0" sz="1200" spc="22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generadoras)</a:t>
            </a:r>
            <a:r>
              <a:rPr dirty="0" sz="1200" spc="2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1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están</a:t>
            </a:r>
            <a:r>
              <a:rPr dirty="0" sz="1200" spc="22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anclados</a:t>
            </a:r>
            <a:r>
              <a:rPr dirty="0" sz="1200" spc="2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2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techo,</a:t>
            </a:r>
            <a:r>
              <a:rPr dirty="0" sz="1200" spc="2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2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encuentra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inicialmente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(estado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estacionario),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cargado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debajo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límite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rotura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(Figura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3).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5999"/>
              </a:lnSpc>
              <a:spcBef>
                <a:spcPts val="635"/>
              </a:spcBef>
            </a:pPr>
            <a:r>
              <a:rPr dirty="0" sz="1000" b="1">
                <a:latin typeface="Comic Sans MS"/>
                <a:cs typeface="Comic Sans MS"/>
              </a:rPr>
              <a:t>Nota:</a:t>
            </a:r>
            <a:r>
              <a:rPr dirty="0" sz="1000" spc="2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En</a:t>
            </a:r>
            <a:r>
              <a:rPr dirty="0" sz="1000" spc="2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el</a:t>
            </a:r>
            <a:r>
              <a:rPr dirty="0" sz="1000" spc="2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libro</a:t>
            </a:r>
            <a:r>
              <a:rPr dirty="0" sz="1000" spc="2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“Electric</a:t>
            </a:r>
            <a:r>
              <a:rPr dirty="0" sz="1000" spc="2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Energy</a:t>
            </a:r>
            <a:r>
              <a:rPr dirty="0" sz="1000" spc="2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Systems</a:t>
            </a:r>
            <a:r>
              <a:rPr dirty="0" sz="1000" spc="2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Theory”</a:t>
            </a:r>
            <a:r>
              <a:rPr dirty="0" sz="1000" spc="2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210">
                <a:latin typeface="Times New Roman"/>
                <a:cs typeface="Times New Roman"/>
              </a:rPr>
              <a:t>  </a:t>
            </a:r>
            <a:r>
              <a:rPr dirty="0" sz="1000">
                <a:latin typeface="Comic Sans MS"/>
                <a:cs typeface="Comic Sans MS"/>
              </a:rPr>
              <a:t>Olle</a:t>
            </a:r>
            <a:r>
              <a:rPr dirty="0" sz="1000" spc="2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Elgered,</a:t>
            </a:r>
            <a:r>
              <a:rPr dirty="0" sz="1000" spc="2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las</a:t>
            </a:r>
            <a:r>
              <a:rPr dirty="0" sz="1000" spc="2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masas</a:t>
            </a:r>
            <a:r>
              <a:rPr dirty="0" sz="1000" spc="204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representan</a:t>
            </a:r>
            <a:r>
              <a:rPr dirty="0" sz="1000" spc="2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a</a:t>
            </a:r>
            <a:r>
              <a:rPr dirty="0" sz="1000" spc="204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Comic Sans MS"/>
                <a:cs typeface="Comic Sans MS"/>
              </a:rPr>
              <a:t>los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generadores.</a:t>
            </a:r>
            <a:r>
              <a:rPr dirty="0" sz="1000" spc="28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Analizar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esa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otra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analogía.</a:t>
            </a:r>
            <a:endParaRPr sz="10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616565" y="3908656"/>
            <a:ext cx="4324985" cy="2082800"/>
            <a:chOff x="1616565" y="3908656"/>
            <a:chExt cx="4324985" cy="2082800"/>
          </a:xfrm>
        </p:grpSpPr>
        <p:sp>
          <p:nvSpPr>
            <p:cNvPr id="6" name="object 6" descr=""/>
            <p:cNvSpPr/>
            <p:nvPr/>
          </p:nvSpPr>
          <p:spPr>
            <a:xfrm>
              <a:off x="1620011" y="3912102"/>
              <a:ext cx="4305300" cy="1685925"/>
            </a:xfrm>
            <a:custGeom>
              <a:avLst/>
              <a:gdLst/>
              <a:ahLst/>
              <a:cxnLst/>
              <a:rect l="l" t="t" r="r" b="b"/>
              <a:pathLst>
                <a:path w="4305300" h="1685925">
                  <a:moveTo>
                    <a:pt x="0" y="9143"/>
                  </a:moveTo>
                  <a:lnTo>
                    <a:pt x="4305299" y="7619"/>
                  </a:lnTo>
                </a:path>
                <a:path w="4305300" h="1685925">
                  <a:moveTo>
                    <a:pt x="0" y="0"/>
                  </a:moveTo>
                  <a:lnTo>
                    <a:pt x="1124711" y="1685543"/>
                  </a:lnTo>
                  <a:lnTo>
                    <a:pt x="3339083" y="1685543"/>
                  </a:lnTo>
                </a:path>
              </a:pathLst>
            </a:custGeom>
            <a:ln w="6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3684" y="3916276"/>
              <a:ext cx="3897266" cy="2074961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706615" y="6083301"/>
            <a:ext cx="6148070" cy="37261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Fig.3.-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Analogía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mecánica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un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Comic Sans MS"/>
                <a:cs typeface="Comic Sans MS"/>
              </a:rPr>
              <a:t>SEP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reposo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diversos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experimentos:</a:t>
            </a:r>
            <a:endParaRPr sz="1200">
              <a:latin typeface="Comic Sans MS"/>
              <a:cs typeface="Comic Sans MS"/>
            </a:endParaRPr>
          </a:p>
          <a:p>
            <a:pPr algn="just" marL="192405" marR="5080" indent="-180340">
              <a:lnSpc>
                <a:spcPct val="116199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1.-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lentamente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gradual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peso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masas.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esta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acomodando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gradualmente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estas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pequeñas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variaciones.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proceso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continúa,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habrá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momento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alguno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elásticos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anclajes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romperá,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debilitando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conjunto.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producirán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fluctuaciones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elementos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todavía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permanecen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intactos,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evolucionarán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oscilatoria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estado.</a:t>
            </a:r>
            <a:endParaRPr sz="1200">
              <a:latin typeface="Comic Sans MS"/>
              <a:cs typeface="Comic Sans MS"/>
            </a:endParaRPr>
          </a:p>
          <a:p>
            <a:pPr algn="just" marL="192405" marR="5715" indent="-180340">
              <a:lnSpc>
                <a:spcPct val="116199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2.-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corta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directamente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uno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elásticos,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pasar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gradual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pesas.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oscilará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hacia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no.</a:t>
            </a:r>
            <a:endParaRPr sz="1200">
              <a:latin typeface="Comic Sans MS"/>
              <a:cs typeface="Comic Sans MS"/>
            </a:endParaRPr>
          </a:p>
          <a:p>
            <a:pPr algn="just" marL="192405" marR="6350" indent="-180340">
              <a:lnSpc>
                <a:spcPct val="115799"/>
              </a:lnSpc>
              <a:spcBef>
                <a:spcPts val="840"/>
              </a:spcBef>
            </a:pPr>
            <a:r>
              <a:rPr dirty="0" sz="1200">
                <a:latin typeface="Comic Sans MS"/>
                <a:cs typeface="Comic Sans MS"/>
              </a:rPr>
              <a:t>3.-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rompe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anclaje,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pasar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gradual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pesas.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oscilará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no.</a:t>
            </a:r>
            <a:endParaRPr sz="1200">
              <a:latin typeface="Comic Sans MS"/>
              <a:cs typeface="Comic Sans MS"/>
            </a:endParaRPr>
          </a:p>
          <a:p>
            <a:pPr algn="just" marL="192405" marR="5080" indent="-180340">
              <a:lnSpc>
                <a:spcPct val="115799"/>
              </a:lnSpc>
              <a:spcBef>
                <a:spcPts val="855"/>
              </a:spcBef>
            </a:pPr>
            <a:r>
              <a:rPr dirty="0" sz="1200">
                <a:latin typeface="Comic Sans MS"/>
                <a:cs typeface="Comic Sans MS"/>
              </a:rPr>
              <a:t>4.-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cortan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rompen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simultáneamente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elásticos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anclajes.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oscilará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no.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0" y="9897696"/>
            <a:ext cx="7520305" cy="795020"/>
          </a:xfrm>
          <a:custGeom>
            <a:avLst/>
            <a:gdLst/>
            <a:ahLst/>
            <a:cxnLst/>
            <a:rect l="l" t="t" r="r" b="b"/>
            <a:pathLst>
              <a:path w="7520305" h="795020">
                <a:moveTo>
                  <a:pt x="0" y="794978"/>
                </a:moveTo>
                <a:lnTo>
                  <a:pt x="0" y="0"/>
                </a:lnTo>
                <a:lnTo>
                  <a:pt x="7519945" y="0"/>
                </a:lnTo>
                <a:lnTo>
                  <a:pt x="7519945" y="794978"/>
                </a:lnTo>
                <a:lnTo>
                  <a:pt x="0" y="7949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88794" y="300658"/>
            <a:ext cx="6379210" cy="866775"/>
          </a:xfrm>
          <a:custGeom>
            <a:avLst/>
            <a:gdLst/>
            <a:ahLst/>
            <a:cxnLst/>
            <a:rect l="l" t="t" r="r" b="b"/>
            <a:pathLst>
              <a:path w="6379209" h="866775">
                <a:moveTo>
                  <a:pt x="6378979" y="866399"/>
                </a:moveTo>
                <a:lnTo>
                  <a:pt x="0" y="866399"/>
                </a:lnTo>
                <a:lnTo>
                  <a:pt x="0" y="0"/>
                </a:lnTo>
                <a:lnTo>
                  <a:pt x="6378979" y="0"/>
                </a:lnTo>
                <a:lnTo>
                  <a:pt x="6378979" y="866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99443" y="10098081"/>
            <a:ext cx="34683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5" y="1208027"/>
            <a:ext cx="6148070" cy="2954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alcanzado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cualquiera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cuatro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experimentos,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siguientes:</a:t>
            </a:r>
            <a:endParaRPr sz="1200">
              <a:latin typeface="Comic Sans MS"/>
              <a:cs typeface="Comic Sans MS"/>
            </a:endParaRPr>
          </a:p>
          <a:p>
            <a:pPr algn="just" marL="192405" marR="5080" indent="-180340">
              <a:lnSpc>
                <a:spcPct val="115799"/>
              </a:lnSpc>
              <a:spcBef>
                <a:spcPts val="610"/>
              </a:spcBef>
              <a:buFont typeface="Comic Sans MS"/>
              <a:buAutoNum type="alphaUcParenR"/>
              <a:tabLst>
                <a:tab pos="284480" algn="l"/>
              </a:tabLst>
            </a:pPr>
            <a:r>
              <a:rPr dirty="0" sz="1200" b="1">
                <a:latin typeface="Comic Sans MS"/>
                <a:cs typeface="Comic Sans MS"/>
              </a:rPr>
              <a:t>El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sistema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alcanza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un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estado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equilibrio: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caracteriza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nueva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distribución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elásticos,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resortes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anclajes.</a:t>
            </a:r>
            <a:endParaRPr sz="1200">
              <a:latin typeface="Comic Sans MS"/>
              <a:cs typeface="Comic Sans MS"/>
            </a:endParaRPr>
          </a:p>
          <a:p>
            <a:pPr algn="just" marL="192405" marR="5080" indent="-180340">
              <a:lnSpc>
                <a:spcPct val="116300"/>
              </a:lnSpc>
              <a:spcBef>
                <a:spcPts val="595"/>
              </a:spcBef>
              <a:buFont typeface="Comic Sans MS"/>
              <a:buAutoNum type="alphaUcParenR"/>
              <a:tabLst>
                <a:tab pos="220345" algn="l"/>
              </a:tabLst>
            </a:pPr>
            <a:r>
              <a:rPr dirty="0"/>
              <a:t>	</a:t>
            </a:r>
            <a:r>
              <a:rPr dirty="0" sz="1200" b="1">
                <a:latin typeface="Comic Sans MS"/>
                <a:cs typeface="Comic Sans MS"/>
              </a:rPr>
              <a:t>El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sistema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desintegra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totalmente</a:t>
            </a:r>
            <a:r>
              <a:rPr dirty="0" sz="1200">
                <a:latin typeface="Comic Sans MS"/>
                <a:cs typeface="Comic Sans MS"/>
              </a:rPr>
              <a:t>: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producen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llevan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rotura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elástico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adicional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y/o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anclaje,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resultando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débil,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efecto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cascada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lleva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colapso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total.</a:t>
            </a:r>
            <a:endParaRPr sz="1200">
              <a:latin typeface="Comic Sans MS"/>
              <a:cs typeface="Comic Sans MS"/>
            </a:endParaRPr>
          </a:p>
          <a:p>
            <a:pPr algn="just" marL="192405" marR="6350" indent="-180340">
              <a:lnSpc>
                <a:spcPct val="116199"/>
              </a:lnSpc>
              <a:spcBef>
                <a:spcPts val="595"/>
              </a:spcBef>
              <a:buFont typeface="Comic Sans MS"/>
              <a:buAutoNum type="alphaUcParenR"/>
              <a:tabLst>
                <a:tab pos="262890" algn="l"/>
              </a:tabLst>
            </a:pPr>
            <a:r>
              <a:rPr dirty="0"/>
              <a:t>	</a:t>
            </a:r>
            <a:r>
              <a:rPr dirty="0" sz="1200" b="1">
                <a:latin typeface="Comic Sans MS"/>
                <a:cs typeface="Comic Sans MS"/>
              </a:rPr>
              <a:t>El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sistema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se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divide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subsistemas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desvinculados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pero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equilibrio: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llevan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rotura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elástico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adicional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y/o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anclaje,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resultando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subsistemas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equilibrados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desvinculados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sí.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5799"/>
              </a:lnSpc>
              <a:spcBef>
                <a:spcPts val="121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realizar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serie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analogías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efectos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mecánicos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vistos,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efectos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Fig.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1,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frente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perturbación:</a:t>
            </a:r>
            <a:endParaRPr sz="1200">
              <a:latin typeface="Comic Sans MS"/>
              <a:cs typeface="Comic Sans MS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716279" y="4239762"/>
          <a:ext cx="6178550" cy="3159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7500"/>
                <a:gridCol w="3314700"/>
              </a:tblGrid>
              <a:tr h="29527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 spc="-10" b="1">
                          <a:latin typeface="Comic Sans MS"/>
                          <a:cs typeface="Comic Sans MS"/>
                        </a:rPr>
                        <a:t>ANALOGIA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400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50" spc="-10" b="1" i="1">
                          <a:latin typeface="Comic Sans MS"/>
                          <a:cs typeface="Comic Sans MS"/>
                        </a:rPr>
                        <a:t>Efecto</a:t>
                      </a:r>
                      <a:r>
                        <a:rPr dirty="0" sz="125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10" b="1" i="1">
                          <a:latin typeface="Comic Sans MS"/>
                          <a:cs typeface="Comic Sans MS"/>
                        </a:rPr>
                        <a:t>Mecánico</a:t>
                      </a:r>
                      <a:endParaRPr sz="1250">
                        <a:latin typeface="Comic Sans MS"/>
                        <a:cs typeface="Comic Sans MS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50" spc="-10" b="1" i="1">
                          <a:latin typeface="Comic Sans MS"/>
                          <a:cs typeface="Comic Sans MS"/>
                        </a:rPr>
                        <a:t>Efecto</a:t>
                      </a:r>
                      <a:r>
                        <a:rPr dirty="0" sz="125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10" b="1" i="1">
                          <a:latin typeface="Comic Sans MS"/>
                          <a:cs typeface="Comic Sans MS"/>
                        </a:rPr>
                        <a:t>Eléctrico</a:t>
                      </a:r>
                      <a:endParaRPr sz="1250">
                        <a:latin typeface="Comic Sans MS"/>
                        <a:cs typeface="Comic Sans MS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aumento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gradual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peso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una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>
                          <a:latin typeface="Comic Sans MS"/>
                          <a:cs typeface="Comic Sans MS"/>
                        </a:rPr>
                        <a:t>masa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aumento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gradual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una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demanda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eléctrica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400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tensión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en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los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elásticos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flujo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potencia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eléctrica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fuerza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sobre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el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resorte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anclaje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potencia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sincronizante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736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oscilación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fuerzas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mecánicas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  <a:tabLst>
                          <a:tab pos="894080" algn="l"/>
                          <a:tab pos="1219200" algn="l"/>
                          <a:tab pos="1567815" algn="l"/>
                          <a:tab pos="2232025" algn="l"/>
                          <a:tab pos="2557145" algn="l"/>
                          <a:tab pos="3098165" algn="l"/>
                        </a:tabLst>
                      </a:pPr>
                      <a:r>
                        <a:rPr dirty="0" sz="1200" spc="-10">
                          <a:latin typeface="Comic Sans MS"/>
                          <a:cs typeface="Comic Sans MS"/>
                        </a:rPr>
                        <a:t>oscilación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-25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-25">
                          <a:latin typeface="Comic Sans MS"/>
                          <a:cs typeface="Comic Sans MS"/>
                        </a:rPr>
                        <a:t>los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ángulos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-25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-20">
                          <a:latin typeface="Comic Sans MS"/>
                          <a:cs typeface="Comic Sans MS"/>
                        </a:rPr>
                        <a:t>carga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-50">
                          <a:latin typeface="Wingdings"/>
                          <a:cs typeface="Wingdings"/>
                        </a:rPr>
                        <a:t></a:t>
                      </a:r>
                      <a:endParaRPr sz="1200">
                        <a:latin typeface="Wingdings"/>
                        <a:cs typeface="Wingdings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oscilación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las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potencias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400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rotura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un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anclaje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pérdida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sincronismo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un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Comic Sans MS"/>
                          <a:cs typeface="Comic Sans MS"/>
                        </a:rPr>
                        <a:t>G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rotura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un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elástico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pérdida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una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línea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transmisión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400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rotura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total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del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sistema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colapso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 spc="-10">
                          <a:latin typeface="Comic Sans MS"/>
                          <a:cs typeface="Comic Sans MS"/>
                        </a:rPr>
                        <a:t>blackout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sistema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dividido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subsistemas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sistema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separado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Comic Sans MS"/>
                          <a:cs typeface="Comic Sans MS"/>
                        </a:rPr>
                        <a:t>islas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 descr=""/>
          <p:cNvSpPr txBox="1"/>
          <p:nvPr/>
        </p:nvSpPr>
        <p:spPr>
          <a:xfrm>
            <a:off x="706625" y="7558533"/>
            <a:ext cx="6148070" cy="236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199"/>
              </a:lnSpc>
              <a:spcBef>
                <a:spcPts val="95"/>
              </a:spcBef>
            </a:pPr>
            <a:r>
              <a:rPr dirty="0" sz="1200" b="1">
                <a:latin typeface="Comic Sans MS"/>
                <a:cs typeface="Comic Sans MS"/>
              </a:rPr>
              <a:t>Nota: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autor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analogía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(Olle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Elgerd)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comparación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inversa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escrito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aquí,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diciendo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masas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fin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didáctico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observen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masas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haga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paralelismo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rotores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máquinas.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Pero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crítica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realizo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analogía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es: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¿qué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pasa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masa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separa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mecánico?,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elásticos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resortes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queda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descargado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tenía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antes,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cosa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ocurre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realmente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cuando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pierde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quedan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cargados.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contemplar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aspecto,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equivalente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resorte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anclaje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techo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siendo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variación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resorte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anclaje,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variación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G.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450078" y="9850081"/>
            <a:ext cx="5106670" cy="809625"/>
          </a:xfrm>
          <a:custGeom>
            <a:avLst/>
            <a:gdLst/>
            <a:ahLst/>
            <a:cxnLst/>
            <a:rect l="l" t="t" r="r" b="b"/>
            <a:pathLst>
              <a:path w="5106670" h="809625">
                <a:moveTo>
                  <a:pt x="0" y="0"/>
                </a:moveTo>
                <a:lnTo>
                  <a:pt x="5106396" y="0"/>
                </a:lnTo>
                <a:lnTo>
                  <a:pt x="5106396" y="809261"/>
                </a:lnTo>
                <a:lnTo>
                  <a:pt x="0" y="80926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99443" y="10098081"/>
            <a:ext cx="1148715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704055" y="10098081"/>
            <a:ext cx="6350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</a:pPr>
            <a:r>
              <a:rPr dirty="0" sz="1000" spc="-5">
                <a:latin typeface="Times New Roman"/>
                <a:cs typeface="Times New Roman"/>
              </a:rPr>
              <a:t>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551" y="919991"/>
            <a:ext cx="6148070" cy="7278370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25"/>
              </a:spcBef>
            </a:pPr>
            <a:r>
              <a:rPr dirty="0" sz="1200" b="1">
                <a:latin typeface="Comic Sans MS"/>
                <a:cs typeface="Comic Sans MS"/>
              </a:rPr>
              <a:t>Oscilaciones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Sistema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experimenta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constantemente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pequeñas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potencia.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ocurre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rotores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desaceleran,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mientras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entrada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responder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cambios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demanda.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observan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transmisión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conectan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generación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intercambio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áreas.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presenta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ahora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alguna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severa,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volverse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grandes,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incluso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hasta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vuelvan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progresivamente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mayores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actuación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relé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protección,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mandan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desconectar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líneas.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estas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conectando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diferentes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áreas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eléctricas,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mismas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quedan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separadas,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deberá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ahora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propia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frecuencia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(estará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función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existe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generación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área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momento).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999"/>
              </a:lnSpc>
              <a:spcBef>
                <a:spcPts val="610"/>
              </a:spcBef>
            </a:pP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crecen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amplitud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llaman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inestables.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Tales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oscilaciones,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vez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iniciadas,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ocasionan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fluya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hacia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atrás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hacia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delante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través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sistema.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reajusta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reequilibra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después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despejar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dice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estable.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interruptores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actúan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menos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0,1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seg.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recupera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reequilibra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orden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posible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fallado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algunos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cercanos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falla,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entonces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denomina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"transitoriamente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estable".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recupera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estabiliza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30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"dinámicamente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estable".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  <a:spcBef>
                <a:spcPts val="610"/>
              </a:spcBef>
            </a:pP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suceder,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parezca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reequilibrarse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rápidamente,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pero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entonces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comienzan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aumentar,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causando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inestabilidad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generalizada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crece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magnitud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extensión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geográfica.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ocurrir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muy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cargado,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distancia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(impedancia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aparente)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mayor,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resultando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difícil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mantener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sincronizados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máquinas.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bien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amortiguado,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decrecen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rápidamente,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volviendo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estable.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continúa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sistema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amortiguado.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17363" y="319704"/>
            <a:ext cx="6407785" cy="666750"/>
          </a:xfrm>
          <a:custGeom>
            <a:avLst/>
            <a:gdLst/>
            <a:ahLst/>
            <a:cxnLst/>
            <a:rect l="l" t="t" r="r" b="b"/>
            <a:pathLst>
              <a:path w="6407784" h="666750">
                <a:moveTo>
                  <a:pt x="6407548" y="666455"/>
                </a:moveTo>
                <a:lnTo>
                  <a:pt x="0" y="666455"/>
                </a:lnTo>
                <a:lnTo>
                  <a:pt x="0" y="0"/>
                </a:lnTo>
                <a:lnTo>
                  <a:pt x="6407548" y="0"/>
                </a:lnTo>
                <a:lnTo>
                  <a:pt x="6407548" y="6664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03088" y="8636160"/>
            <a:ext cx="7153909" cy="2023745"/>
          </a:xfrm>
          <a:custGeom>
            <a:avLst/>
            <a:gdLst/>
            <a:ahLst/>
            <a:cxnLst/>
            <a:rect l="l" t="t" r="r" b="b"/>
            <a:pathLst>
              <a:path w="7153909" h="2023745">
                <a:moveTo>
                  <a:pt x="0" y="0"/>
                </a:moveTo>
                <a:lnTo>
                  <a:pt x="7153387" y="0"/>
                </a:lnTo>
                <a:lnTo>
                  <a:pt x="7153387" y="2023183"/>
                </a:lnTo>
                <a:lnTo>
                  <a:pt x="0" y="202318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36474" y="761"/>
            <a:ext cx="6903084" cy="923925"/>
          </a:xfrm>
          <a:custGeom>
            <a:avLst/>
            <a:gdLst/>
            <a:ahLst/>
            <a:cxnLst/>
            <a:rect l="l" t="t" r="r" b="b"/>
            <a:pathLst>
              <a:path w="6903084" h="923925">
                <a:moveTo>
                  <a:pt x="0" y="0"/>
                </a:moveTo>
                <a:lnTo>
                  <a:pt x="6902628" y="0"/>
                </a:lnTo>
                <a:lnTo>
                  <a:pt x="6902628" y="923508"/>
                </a:lnTo>
                <a:lnTo>
                  <a:pt x="0" y="9235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99443" y="10098081"/>
            <a:ext cx="34683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996191"/>
            <a:ext cx="6147435" cy="10864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5999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figura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4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muestra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peso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colgado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resorte,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ilustrando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varios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ciclos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volver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equilibrio.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tipo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proceso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produce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SEP.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inestable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transitoriamente,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después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crecerán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magnitud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lugar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decrecer.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748027" y="2235702"/>
            <a:ext cx="3653154" cy="2082164"/>
            <a:chOff x="1748027" y="2235702"/>
            <a:chExt cx="3653154" cy="2082164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8027" y="2235702"/>
              <a:ext cx="3653028" cy="204825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953768" y="4241286"/>
              <a:ext cx="3136900" cy="76200"/>
            </a:xfrm>
            <a:custGeom>
              <a:avLst/>
              <a:gdLst/>
              <a:ahLst/>
              <a:cxnLst/>
              <a:rect l="l" t="t" r="r" b="b"/>
              <a:pathLst>
                <a:path w="3136900" h="76200">
                  <a:moveTo>
                    <a:pt x="3060192" y="0"/>
                  </a:moveTo>
                  <a:lnTo>
                    <a:pt x="3060192" y="76200"/>
                  </a:lnTo>
                  <a:lnTo>
                    <a:pt x="3127248" y="42672"/>
                  </a:lnTo>
                  <a:lnTo>
                    <a:pt x="3076956" y="42672"/>
                  </a:lnTo>
                  <a:lnTo>
                    <a:pt x="3076956" y="35052"/>
                  </a:lnTo>
                  <a:lnTo>
                    <a:pt x="3072384" y="33528"/>
                  </a:lnTo>
                  <a:lnTo>
                    <a:pt x="3127248" y="33528"/>
                  </a:lnTo>
                  <a:lnTo>
                    <a:pt x="3060192" y="0"/>
                  </a:lnTo>
                  <a:close/>
                </a:path>
                <a:path w="3136900" h="76200">
                  <a:moveTo>
                    <a:pt x="3060192" y="33528"/>
                  </a:moveTo>
                  <a:lnTo>
                    <a:pt x="4572" y="33528"/>
                  </a:lnTo>
                  <a:lnTo>
                    <a:pt x="1524" y="35052"/>
                  </a:lnTo>
                  <a:lnTo>
                    <a:pt x="0" y="38100"/>
                  </a:lnTo>
                  <a:lnTo>
                    <a:pt x="1524" y="42672"/>
                  </a:lnTo>
                  <a:lnTo>
                    <a:pt x="3060192" y="42672"/>
                  </a:lnTo>
                  <a:lnTo>
                    <a:pt x="3060192" y="33528"/>
                  </a:lnTo>
                  <a:close/>
                </a:path>
                <a:path w="3136900" h="76200">
                  <a:moveTo>
                    <a:pt x="3127248" y="33528"/>
                  </a:moveTo>
                  <a:lnTo>
                    <a:pt x="3072384" y="33528"/>
                  </a:lnTo>
                  <a:lnTo>
                    <a:pt x="3076956" y="35052"/>
                  </a:lnTo>
                  <a:lnTo>
                    <a:pt x="3076956" y="42672"/>
                  </a:lnTo>
                  <a:lnTo>
                    <a:pt x="3127248" y="42672"/>
                  </a:lnTo>
                  <a:lnTo>
                    <a:pt x="3136392" y="38100"/>
                  </a:lnTo>
                  <a:lnTo>
                    <a:pt x="3127248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949452" y="3136387"/>
            <a:ext cx="1009015" cy="457200"/>
          </a:xfrm>
          <a:prstGeom prst="rect">
            <a:avLst/>
          </a:prstGeom>
          <a:solidFill>
            <a:srgbClr val="CCCCFF"/>
          </a:solidFill>
        </p:spPr>
        <p:txBody>
          <a:bodyPr wrap="square" lIns="0" tIns="40005" rIns="0" bIns="0" rtlCol="0" vert="horz">
            <a:spAutoFit/>
          </a:bodyPr>
          <a:lstStyle/>
          <a:p>
            <a:pPr marL="89535" marR="118745">
              <a:lnSpc>
                <a:spcPts val="1180"/>
              </a:lnSpc>
              <a:spcBef>
                <a:spcPts val="315"/>
              </a:spcBef>
            </a:pPr>
            <a:r>
              <a:rPr dirty="0" sz="1000">
                <a:latin typeface="Times New Roman"/>
                <a:cs typeface="Times New Roman"/>
              </a:rPr>
              <a:t>Se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agrega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 </a:t>
            </a:r>
            <a:r>
              <a:rPr dirty="0" sz="1000">
                <a:latin typeface="Times New Roman"/>
                <a:cs typeface="Times New Roman"/>
              </a:rPr>
              <a:t>peso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y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suelta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841750" y="4071622"/>
            <a:ext cx="2172335" cy="4673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Times New Roman"/>
                <a:cs typeface="Times New Roman"/>
              </a:rPr>
              <a:t>tiempo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latin typeface="Comic Sans MS"/>
                <a:cs typeface="Comic Sans MS"/>
              </a:rPr>
              <a:t>Fig.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4.-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Oscilación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un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resorte</a:t>
            </a:r>
            <a:endParaRPr sz="1000">
              <a:latin typeface="Comic Sans MS"/>
              <a:cs typeface="Comic Sans MS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0" y="8445739"/>
            <a:ext cx="7556500" cy="2247265"/>
          </a:xfrm>
          <a:custGeom>
            <a:avLst/>
            <a:gdLst/>
            <a:ahLst/>
            <a:cxnLst/>
            <a:rect l="l" t="t" r="r" b="b"/>
            <a:pathLst>
              <a:path w="7556500" h="2247265">
                <a:moveTo>
                  <a:pt x="0" y="2246935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2246935"/>
                </a:lnTo>
                <a:lnTo>
                  <a:pt x="0" y="22469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74510" y="43614"/>
            <a:ext cx="7069455" cy="857250"/>
          </a:xfrm>
          <a:custGeom>
            <a:avLst/>
            <a:gdLst/>
            <a:ahLst/>
            <a:cxnLst/>
            <a:rect l="l" t="t" r="r" b="b"/>
            <a:pathLst>
              <a:path w="7069455" h="857250">
                <a:moveTo>
                  <a:pt x="7069242" y="856876"/>
                </a:moveTo>
                <a:lnTo>
                  <a:pt x="0" y="856876"/>
                </a:lnTo>
                <a:lnTo>
                  <a:pt x="0" y="0"/>
                </a:lnTo>
                <a:lnTo>
                  <a:pt x="7069242" y="0"/>
                </a:lnTo>
                <a:lnTo>
                  <a:pt x="7069242" y="8568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99443" y="10098081"/>
            <a:ext cx="34683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19" y="1047491"/>
            <a:ext cx="6197600" cy="245872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algn="just" marL="38100">
              <a:lnSpc>
                <a:spcPct val="100000"/>
              </a:lnSpc>
              <a:spcBef>
                <a:spcPts val="525"/>
              </a:spcBef>
            </a:pPr>
            <a:r>
              <a:rPr dirty="0" sz="1200" b="1">
                <a:latin typeface="Comic Sans MS"/>
                <a:cs typeface="Comic Sans MS"/>
              </a:rPr>
              <a:t>El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Generador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Sincrónico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(ver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Apéndice)</a:t>
            </a:r>
            <a:endParaRPr sz="1200">
              <a:latin typeface="Comic Sans MS"/>
              <a:cs typeface="Comic Sans MS"/>
            </a:endParaRPr>
          </a:p>
          <a:p>
            <a:pPr algn="just" marL="38100" marR="30480">
              <a:lnSpc>
                <a:spcPct val="116300"/>
              </a:lnSpc>
              <a:spcBef>
                <a:spcPts val="245"/>
              </a:spcBef>
            </a:pP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funcionando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</a:t>
            </a:r>
            <a:r>
              <a:rPr dirty="0" baseline="-13227" sz="1575">
                <a:latin typeface="Comic Sans MS"/>
                <a:cs typeface="Comic Sans MS"/>
              </a:rPr>
              <a:t>fa</a:t>
            </a:r>
            <a:r>
              <a:rPr dirty="0" baseline="-13227" sz="1575" spc="3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rueda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polar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(alineado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longitudinal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d),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adelantado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rotante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resultante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Symbol"/>
                <a:cs typeface="Symbol"/>
              </a:rPr>
              <a:t></a:t>
            </a:r>
            <a:r>
              <a:rPr dirty="0" baseline="-13227" sz="1575" spc="-15">
                <a:latin typeface="Comic Sans MS"/>
                <a:cs typeface="Comic Sans MS"/>
              </a:rPr>
              <a:t>res</a:t>
            </a:r>
            <a:r>
              <a:rPr dirty="0" sz="1600" spc="-10">
                <a:latin typeface="Comic Sans MS"/>
                <a:cs typeface="Comic Sans MS"/>
              </a:rPr>
              <a:t>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δ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llamado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carga,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dependiente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está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sometida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(Fig.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5).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funciona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motor,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Symbol"/>
                <a:cs typeface="Symbol"/>
              </a:rPr>
              <a:t></a:t>
            </a:r>
            <a:r>
              <a:rPr dirty="0" baseline="-13227" sz="1575" spc="-37">
                <a:latin typeface="Comic Sans MS"/>
                <a:cs typeface="Comic Sans MS"/>
              </a:rPr>
              <a:t>res</a:t>
            </a:r>
            <a:r>
              <a:rPr dirty="0" baseline="-13227" sz="1575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adelanta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al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310"/>
              </a:spcBef>
            </a:pPr>
            <a:r>
              <a:rPr dirty="0" sz="1600" spc="-20">
                <a:latin typeface="Symbol"/>
                <a:cs typeface="Symbol"/>
              </a:rPr>
              <a:t></a:t>
            </a:r>
            <a:r>
              <a:rPr dirty="0" baseline="-13227" sz="1575" spc="-30">
                <a:latin typeface="Comic Sans MS"/>
                <a:cs typeface="Comic Sans MS"/>
              </a:rPr>
              <a:t>fa</a:t>
            </a:r>
            <a:r>
              <a:rPr dirty="0" sz="1200" spc="-20"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algn="just" marL="38100" marR="30480">
              <a:lnSpc>
                <a:spcPct val="115199"/>
              </a:lnSpc>
              <a:spcBef>
                <a:spcPts val="850"/>
              </a:spcBef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</a:t>
            </a:r>
            <a:r>
              <a:rPr dirty="0" baseline="-13227" sz="1575">
                <a:latin typeface="Comic Sans MS"/>
                <a:cs typeface="Comic Sans MS"/>
              </a:rPr>
              <a:t>res</a:t>
            </a:r>
            <a:r>
              <a:rPr dirty="0" baseline="-13227" sz="1575" spc="2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descomponer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longitudinal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ligado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arrollamiento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excitación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longitudinal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</a:t>
            </a:r>
            <a:r>
              <a:rPr dirty="0" sz="1200" spc="28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transversal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eje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transversal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847153" y="4015735"/>
            <a:ext cx="5358765" cy="3286125"/>
            <a:chOff x="847153" y="4015735"/>
            <a:chExt cx="5358765" cy="328612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1281" y="4608424"/>
              <a:ext cx="1903768" cy="106709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851916" y="5681467"/>
              <a:ext cx="5349240" cy="0"/>
            </a:xfrm>
            <a:custGeom>
              <a:avLst/>
              <a:gdLst/>
              <a:ahLst/>
              <a:cxnLst/>
              <a:rect l="l" t="t" r="r" b="b"/>
              <a:pathLst>
                <a:path w="5349240" h="0">
                  <a:moveTo>
                    <a:pt x="0" y="0"/>
                  </a:moveTo>
                  <a:lnTo>
                    <a:pt x="5349239" y="0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220211" y="4108699"/>
              <a:ext cx="0" cy="3179445"/>
            </a:xfrm>
            <a:custGeom>
              <a:avLst/>
              <a:gdLst/>
              <a:ahLst/>
              <a:cxnLst/>
              <a:rect l="l" t="t" r="r" b="b"/>
              <a:pathLst>
                <a:path w="0" h="3179445">
                  <a:moveTo>
                    <a:pt x="0" y="0"/>
                  </a:moveTo>
                  <a:lnTo>
                    <a:pt x="0" y="3179063"/>
                  </a:lnTo>
                </a:path>
              </a:pathLst>
            </a:custGeom>
            <a:ln w="15334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186683" y="4015735"/>
              <a:ext cx="67310" cy="100965"/>
            </a:xfrm>
            <a:custGeom>
              <a:avLst/>
              <a:gdLst/>
              <a:ahLst/>
              <a:cxnLst/>
              <a:rect l="l" t="t" r="r" b="b"/>
              <a:pathLst>
                <a:path w="67310" h="100964">
                  <a:moveTo>
                    <a:pt x="33527" y="0"/>
                  </a:moveTo>
                  <a:lnTo>
                    <a:pt x="0" y="100583"/>
                  </a:lnTo>
                  <a:lnTo>
                    <a:pt x="67055" y="100583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3836" y="4838843"/>
              <a:ext cx="1892510" cy="85161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552187" y="5958835"/>
              <a:ext cx="582295" cy="986155"/>
            </a:xfrm>
            <a:custGeom>
              <a:avLst/>
              <a:gdLst/>
              <a:ahLst/>
              <a:cxnLst/>
              <a:rect l="l" t="t" r="r" b="b"/>
              <a:pathLst>
                <a:path w="582295" h="986154">
                  <a:moveTo>
                    <a:pt x="0" y="138683"/>
                  </a:moveTo>
                  <a:lnTo>
                    <a:pt x="0" y="131063"/>
                  </a:lnTo>
                  <a:lnTo>
                    <a:pt x="1523" y="124967"/>
                  </a:lnTo>
                  <a:lnTo>
                    <a:pt x="32003" y="91439"/>
                  </a:lnTo>
                  <a:lnTo>
                    <a:pt x="42671" y="85343"/>
                  </a:lnTo>
                  <a:lnTo>
                    <a:pt x="53339" y="79247"/>
                  </a:lnTo>
                  <a:lnTo>
                    <a:pt x="67055" y="73151"/>
                  </a:lnTo>
                  <a:lnTo>
                    <a:pt x="79247" y="67055"/>
                  </a:lnTo>
                  <a:lnTo>
                    <a:pt x="94487" y="60959"/>
                  </a:lnTo>
                  <a:lnTo>
                    <a:pt x="111251" y="56387"/>
                  </a:lnTo>
                  <a:lnTo>
                    <a:pt x="128015" y="50291"/>
                  </a:lnTo>
                  <a:lnTo>
                    <a:pt x="146303" y="45719"/>
                  </a:lnTo>
                  <a:lnTo>
                    <a:pt x="166115" y="41147"/>
                  </a:lnTo>
                  <a:lnTo>
                    <a:pt x="185927" y="36575"/>
                  </a:lnTo>
                  <a:lnTo>
                    <a:pt x="207263" y="32003"/>
                  </a:lnTo>
                  <a:lnTo>
                    <a:pt x="230123" y="28955"/>
                  </a:lnTo>
                  <a:lnTo>
                    <a:pt x="252983" y="24383"/>
                  </a:lnTo>
                  <a:lnTo>
                    <a:pt x="275843" y="19811"/>
                  </a:lnTo>
                  <a:lnTo>
                    <a:pt x="300227" y="16763"/>
                  </a:lnTo>
                  <a:lnTo>
                    <a:pt x="326135" y="13715"/>
                  </a:lnTo>
                  <a:lnTo>
                    <a:pt x="352043" y="12191"/>
                  </a:lnTo>
                  <a:lnTo>
                    <a:pt x="379475" y="9143"/>
                  </a:lnTo>
                  <a:lnTo>
                    <a:pt x="405383" y="6095"/>
                  </a:lnTo>
                  <a:lnTo>
                    <a:pt x="434339" y="4571"/>
                  </a:lnTo>
                  <a:lnTo>
                    <a:pt x="463295" y="3047"/>
                  </a:lnTo>
                  <a:lnTo>
                    <a:pt x="492251" y="1523"/>
                  </a:lnTo>
                  <a:lnTo>
                    <a:pt x="521207" y="1523"/>
                  </a:lnTo>
                  <a:lnTo>
                    <a:pt x="582167" y="0"/>
                  </a:lnTo>
                </a:path>
                <a:path w="582295" h="986154">
                  <a:moveTo>
                    <a:pt x="0" y="138683"/>
                  </a:moveTo>
                  <a:lnTo>
                    <a:pt x="0" y="277367"/>
                  </a:lnTo>
                </a:path>
                <a:path w="582295" h="986154">
                  <a:moveTo>
                    <a:pt x="0" y="277367"/>
                  </a:moveTo>
                  <a:lnTo>
                    <a:pt x="224027" y="277367"/>
                  </a:lnTo>
                  <a:lnTo>
                    <a:pt x="224027" y="833627"/>
                  </a:lnTo>
                </a:path>
                <a:path w="582295" h="986154">
                  <a:moveTo>
                    <a:pt x="44195" y="986027"/>
                  </a:moveTo>
                  <a:lnTo>
                    <a:pt x="44195" y="291083"/>
                  </a:lnTo>
                  <a:lnTo>
                    <a:pt x="224027" y="291083"/>
                  </a:lnTo>
                  <a:lnTo>
                    <a:pt x="224027" y="986027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596384" y="6236202"/>
              <a:ext cx="180340" cy="695325"/>
            </a:xfrm>
            <a:custGeom>
              <a:avLst/>
              <a:gdLst/>
              <a:ahLst/>
              <a:cxnLst/>
              <a:rect l="l" t="t" r="r" b="b"/>
              <a:pathLst>
                <a:path w="180339" h="695325">
                  <a:moveTo>
                    <a:pt x="0" y="0"/>
                  </a:moveTo>
                  <a:lnTo>
                    <a:pt x="0" y="694944"/>
                  </a:lnTo>
                  <a:lnTo>
                    <a:pt x="179832" y="694944"/>
                  </a:lnTo>
                  <a:lnTo>
                    <a:pt x="1798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665476" y="5945119"/>
              <a:ext cx="2110740" cy="986155"/>
            </a:xfrm>
            <a:custGeom>
              <a:avLst/>
              <a:gdLst/>
              <a:ahLst/>
              <a:cxnLst/>
              <a:rect l="l" t="t" r="r" b="b"/>
              <a:pathLst>
                <a:path w="2110740" h="986154">
                  <a:moveTo>
                    <a:pt x="2110739" y="986027"/>
                  </a:moveTo>
                  <a:lnTo>
                    <a:pt x="1930907" y="986027"/>
                  </a:lnTo>
                  <a:lnTo>
                    <a:pt x="1930907" y="291083"/>
                  </a:lnTo>
                  <a:lnTo>
                    <a:pt x="2110739" y="291083"/>
                  </a:lnTo>
                  <a:lnTo>
                    <a:pt x="2110739" y="986027"/>
                  </a:lnTo>
                  <a:close/>
                </a:path>
                <a:path w="2110740" h="986154">
                  <a:moveTo>
                    <a:pt x="0" y="138683"/>
                  </a:moveTo>
                  <a:lnTo>
                    <a:pt x="0" y="132587"/>
                  </a:lnTo>
                  <a:lnTo>
                    <a:pt x="1523" y="123443"/>
                  </a:lnTo>
                  <a:lnTo>
                    <a:pt x="6095" y="117347"/>
                  </a:lnTo>
                  <a:lnTo>
                    <a:pt x="9143" y="111251"/>
                  </a:lnTo>
                  <a:lnTo>
                    <a:pt x="16763" y="105155"/>
                  </a:lnTo>
                  <a:lnTo>
                    <a:pt x="24383" y="97535"/>
                  </a:lnTo>
                  <a:lnTo>
                    <a:pt x="33527" y="91439"/>
                  </a:lnTo>
                  <a:lnTo>
                    <a:pt x="42671" y="85343"/>
                  </a:lnTo>
                  <a:lnTo>
                    <a:pt x="54863" y="79247"/>
                  </a:lnTo>
                  <a:lnTo>
                    <a:pt x="67055" y="73151"/>
                  </a:lnTo>
                  <a:lnTo>
                    <a:pt x="80771" y="67055"/>
                  </a:lnTo>
                  <a:lnTo>
                    <a:pt x="96011" y="60959"/>
                  </a:lnTo>
                  <a:lnTo>
                    <a:pt x="111251" y="56387"/>
                  </a:lnTo>
                  <a:lnTo>
                    <a:pt x="129539" y="50291"/>
                  </a:lnTo>
                  <a:lnTo>
                    <a:pt x="146303" y="45719"/>
                  </a:lnTo>
                  <a:lnTo>
                    <a:pt x="166115" y="41147"/>
                  </a:lnTo>
                  <a:lnTo>
                    <a:pt x="187451" y="36575"/>
                  </a:lnTo>
                  <a:lnTo>
                    <a:pt x="208787" y="32003"/>
                  </a:lnTo>
                  <a:lnTo>
                    <a:pt x="230123" y="27431"/>
                  </a:lnTo>
                  <a:lnTo>
                    <a:pt x="252983" y="24383"/>
                  </a:lnTo>
                  <a:lnTo>
                    <a:pt x="275843" y="19811"/>
                  </a:lnTo>
                  <a:lnTo>
                    <a:pt x="301751" y="16763"/>
                  </a:lnTo>
                  <a:lnTo>
                    <a:pt x="326135" y="13715"/>
                  </a:lnTo>
                  <a:lnTo>
                    <a:pt x="353567" y="10667"/>
                  </a:lnTo>
                  <a:lnTo>
                    <a:pt x="379475" y="7619"/>
                  </a:lnTo>
                  <a:lnTo>
                    <a:pt x="406907" y="6095"/>
                  </a:lnTo>
                  <a:lnTo>
                    <a:pt x="434339" y="4571"/>
                  </a:lnTo>
                  <a:lnTo>
                    <a:pt x="463295" y="3047"/>
                  </a:lnTo>
                  <a:lnTo>
                    <a:pt x="493775" y="1523"/>
                  </a:lnTo>
                  <a:lnTo>
                    <a:pt x="522731" y="1523"/>
                  </a:lnTo>
                  <a:lnTo>
                    <a:pt x="583691" y="0"/>
                  </a:lnTo>
                </a:path>
                <a:path w="2110740" h="986154">
                  <a:moveTo>
                    <a:pt x="0" y="138683"/>
                  </a:moveTo>
                  <a:lnTo>
                    <a:pt x="0" y="277367"/>
                  </a:lnTo>
                </a:path>
                <a:path w="2110740" h="986154">
                  <a:moveTo>
                    <a:pt x="0" y="277367"/>
                  </a:moveTo>
                  <a:lnTo>
                    <a:pt x="224027" y="277367"/>
                  </a:lnTo>
                  <a:lnTo>
                    <a:pt x="224027" y="832103"/>
                  </a:lnTo>
                </a:path>
                <a:path w="2110740" h="986154">
                  <a:moveTo>
                    <a:pt x="45719" y="986027"/>
                  </a:moveTo>
                  <a:lnTo>
                    <a:pt x="45719" y="291083"/>
                  </a:lnTo>
                  <a:lnTo>
                    <a:pt x="224027" y="291083"/>
                  </a:lnTo>
                  <a:lnTo>
                    <a:pt x="224027" y="986027"/>
                  </a:lnTo>
                </a:path>
                <a:path w="2110740" h="986154">
                  <a:moveTo>
                    <a:pt x="0" y="986027"/>
                  </a:moveTo>
                  <a:lnTo>
                    <a:pt x="224027" y="986027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711196" y="6222486"/>
              <a:ext cx="178435" cy="695325"/>
            </a:xfrm>
            <a:custGeom>
              <a:avLst/>
              <a:gdLst/>
              <a:ahLst/>
              <a:cxnLst/>
              <a:rect l="l" t="t" r="r" b="b"/>
              <a:pathLst>
                <a:path w="178435" h="695325">
                  <a:moveTo>
                    <a:pt x="0" y="0"/>
                  </a:moveTo>
                  <a:lnTo>
                    <a:pt x="0" y="694944"/>
                  </a:lnTo>
                  <a:lnTo>
                    <a:pt x="178308" y="694944"/>
                  </a:lnTo>
                  <a:lnTo>
                    <a:pt x="1783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711195" y="5945119"/>
              <a:ext cx="1064260" cy="986155"/>
            </a:xfrm>
            <a:custGeom>
              <a:avLst/>
              <a:gdLst/>
              <a:ahLst/>
              <a:cxnLst/>
              <a:rect l="l" t="t" r="r" b="b"/>
              <a:pathLst>
                <a:path w="1064260" h="986154">
                  <a:moveTo>
                    <a:pt x="178307" y="972311"/>
                  </a:moveTo>
                  <a:lnTo>
                    <a:pt x="0" y="972311"/>
                  </a:lnTo>
                  <a:lnTo>
                    <a:pt x="0" y="277367"/>
                  </a:lnTo>
                  <a:lnTo>
                    <a:pt x="178307" y="277367"/>
                  </a:lnTo>
                  <a:lnTo>
                    <a:pt x="178307" y="972311"/>
                  </a:lnTo>
                  <a:close/>
                </a:path>
                <a:path w="1064260" h="986154">
                  <a:moveTo>
                    <a:pt x="1063751" y="138683"/>
                  </a:moveTo>
                  <a:lnTo>
                    <a:pt x="1063751" y="123443"/>
                  </a:lnTo>
                  <a:lnTo>
                    <a:pt x="1059179" y="117347"/>
                  </a:lnTo>
                  <a:lnTo>
                    <a:pt x="1054607" y="111251"/>
                  </a:lnTo>
                  <a:lnTo>
                    <a:pt x="1050035" y="105155"/>
                  </a:lnTo>
                  <a:lnTo>
                    <a:pt x="1042415" y="97535"/>
                  </a:lnTo>
                  <a:lnTo>
                    <a:pt x="1033271" y="91439"/>
                  </a:lnTo>
                  <a:lnTo>
                    <a:pt x="1024127" y="85343"/>
                  </a:lnTo>
                  <a:lnTo>
                    <a:pt x="1013459" y="79247"/>
                  </a:lnTo>
                  <a:lnTo>
                    <a:pt x="1001267" y="73151"/>
                  </a:lnTo>
                  <a:lnTo>
                    <a:pt x="989075" y="67055"/>
                  </a:lnTo>
                  <a:lnTo>
                    <a:pt x="975359" y="60959"/>
                  </a:lnTo>
                  <a:lnTo>
                    <a:pt x="958595" y="56387"/>
                  </a:lnTo>
                  <a:lnTo>
                    <a:pt x="941831" y="50291"/>
                  </a:lnTo>
                  <a:lnTo>
                    <a:pt x="925067" y="45719"/>
                  </a:lnTo>
                  <a:lnTo>
                    <a:pt x="906779" y="41147"/>
                  </a:lnTo>
                  <a:lnTo>
                    <a:pt x="886967" y="36575"/>
                  </a:lnTo>
                  <a:lnTo>
                    <a:pt x="867155" y="32003"/>
                  </a:lnTo>
                  <a:lnTo>
                    <a:pt x="845819" y="27431"/>
                  </a:lnTo>
                  <a:lnTo>
                    <a:pt x="824483" y="24383"/>
                  </a:lnTo>
                  <a:lnTo>
                    <a:pt x="801623" y="21335"/>
                  </a:lnTo>
                  <a:lnTo>
                    <a:pt x="778763" y="16763"/>
                  </a:lnTo>
                  <a:lnTo>
                    <a:pt x="754379" y="13715"/>
                  </a:lnTo>
                  <a:lnTo>
                    <a:pt x="729995" y="10667"/>
                  </a:lnTo>
                  <a:lnTo>
                    <a:pt x="704087" y="9143"/>
                  </a:lnTo>
                  <a:lnTo>
                    <a:pt x="678179" y="7619"/>
                  </a:lnTo>
                  <a:lnTo>
                    <a:pt x="650747" y="4571"/>
                  </a:lnTo>
                  <a:lnTo>
                    <a:pt x="623315" y="3047"/>
                  </a:lnTo>
                  <a:lnTo>
                    <a:pt x="595883" y="1523"/>
                  </a:lnTo>
                  <a:lnTo>
                    <a:pt x="566927" y="1523"/>
                  </a:lnTo>
                  <a:lnTo>
                    <a:pt x="509015" y="0"/>
                  </a:lnTo>
                </a:path>
                <a:path w="1064260" h="986154">
                  <a:moveTo>
                    <a:pt x="1063751" y="138683"/>
                  </a:moveTo>
                  <a:lnTo>
                    <a:pt x="1063751" y="277367"/>
                  </a:lnTo>
                </a:path>
                <a:path w="1064260" h="986154">
                  <a:moveTo>
                    <a:pt x="1063751" y="277367"/>
                  </a:moveTo>
                  <a:lnTo>
                    <a:pt x="850391" y="277367"/>
                  </a:lnTo>
                  <a:lnTo>
                    <a:pt x="850391" y="832103"/>
                  </a:lnTo>
                </a:path>
                <a:path w="1064260" h="986154">
                  <a:moveTo>
                    <a:pt x="1021079" y="986027"/>
                  </a:moveTo>
                  <a:lnTo>
                    <a:pt x="1021079" y="291083"/>
                  </a:lnTo>
                  <a:lnTo>
                    <a:pt x="850391" y="291083"/>
                  </a:lnTo>
                  <a:lnTo>
                    <a:pt x="850391" y="986027"/>
                  </a:lnTo>
                </a:path>
                <a:path w="1064260" h="986154">
                  <a:moveTo>
                    <a:pt x="1063751" y="986027"/>
                  </a:moveTo>
                  <a:lnTo>
                    <a:pt x="850391" y="986027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561588" y="6222486"/>
              <a:ext cx="170815" cy="695325"/>
            </a:xfrm>
            <a:custGeom>
              <a:avLst/>
              <a:gdLst/>
              <a:ahLst/>
              <a:cxnLst/>
              <a:rect l="l" t="t" r="r" b="b"/>
              <a:pathLst>
                <a:path w="170814" h="695325">
                  <a:moveTo>
                    <a:pt x="0" y="0"/>
                  </a:moveTo>
                  <a:lnTo>
                    <a:pt x="0" y="694944"/>
                  </a:lnTo>
                  <a:lnTo>
                    <a:pt x="170688" y="694944"/>
                  </a:lnTo>
                  <a:lnTo>
                    <a:pt x="17068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561588" y="6222487"/>
              <a:ext cx="170815" cy="695325"/>
            </a:xfrm>
            <a:custGeom>
              <a:avLst/>
              <a:gdLst/>
              <a:ahLst/>
              <a:cxnLst/>
              <a:rect l="l" t="t" r="r" b="b"/>
              <a:pathLst>
                <a:path w="170814" h="695325">
                  <a:moveTo>
                    <a:pt x="0" y="694943"/>
                  </a:moveTo>
                  <a:lnTo>
                    <a:pt x="170687" y="694943"/>
                  </a:lnTo>
                  <a:lnTo>
                    <a:pt x="170687" y="0"/>
                  </a:lnTo>
                  <a:lnTo>
                    <a:pt x="0" y="0"/>
                  </a:lnTo>
                  <a:lnTo>
                    <a:pt x="0" y="694943"/>
                  </a:lnTo>
                  <a:close/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862072" y="4142227"/>
              <a:ext cx="0" cy="3145790"/>
            </a:xfrm>
            <a:custGeom>
              <a:avLst/>
              <a:gdLst/>
              <a:ahLst/>
              <a:cxnLst/>
              <a:rect l="l" t="t" r="r" b="b"/>
              <a:pathLst>
                <a:path w="0" h="3145790">
                  <a:moveTo>
                    <a:pt x="0" y="0"/>
                  </a:moveTo>
                  <a:lnTo>
                    <a:pt x="0" y="3145535"/>
                  </a:lnTo>
                </a:path>
              </a:pathLst>
            </a:custGeom>
            <a:ln w="2713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816351" y="4015735"/>
              <a:ext cx="91440" cy="139065"/>
            </a:xfrm>
            <a:custGeom>
              <a:avLst/>
              <a:gdLst/>
              <a:ahLst/>
              <a:cxnLst/>
              <a:rect l="l" t="t" r="r" b="b"/>
              <a:pathLst>
                <a:path w="91439" h="139064">
                  <a:moveTo>
                    <a:pt x="45719" y="0"/>
                  </a:moveTo>
                  <a:lnTo>
                    <a:pt x="0" y="138683"/>
                  </a:lnTo>
                  <a:lnTo>
                    <a:pt x="91439" y="138683"/>
                  </a:lnTo>
                  <a:lnTo>
                    <a:pt x="4571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165092" y="4108699"/>
              <a:ext cx="0" cy="3179445"/>
            </a:xfrm>
            <a:custGeom>
              <a:avLst/>
              <a:gdLst/>
              <a:ahLst/>
              <a:cxnLst/>
              <a:rect l="l" t="t" r="r" b="b"/>
              <a:pathLst>
                <a:path w="0" h="3179445">
                  <a:moveTo>
                    <a:pt x="0" y="0"/>
                  </a:moveTo>
                  <a:lnTo>
                    <a:pt x="0" y="3179063"/>
                  </a:lnTo>
                </a:path>
              </a:pathLst>
            </a:custGeom>
            <a:ln w="15334">
              <a:solidFill>
                <a:srgbClr val="3299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131563" y="4015735"/>
              <a:ext cx="68580" cy="100965"/>
            </a:xfrm>
            <a:custGeom>
              <a:avLst/>
              <a:gdLst/>
              <a:ahLst/>
              <a:cxnLst/>
              <a:rect l="l" t="t" r="r" b="b"/>
              <a:pathLst>
                <a:path w="68579" h="100964">
                  <a:moveTo>
                    <a:pt x="33527" y="0"/>
                  </a:moveTo>
                  <a:lnTo>
                    <a:pt x="0" y="100583"/>
                  </a:lnTo>
                  <a:lnTo>
                    <a:pt x="68579" y="100583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32996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920495" y="4833837"/>
            <a:ext cx="710565" cy="38798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R="5080">
              <a:lnSpc>
                <a:spcPts val="1420"/>
              </a:lnSpc>
              <a:spcBef>
                <a:spcPts val="160"/>
              </a:spcBef>
            </a:pPr>
            <a:r>
              <a:rPr dirty="0" sz="1200" spc="-10">
                <a:latin typeface="Times New Roman"/>
                <a:cs typeface="Times New Roman"/>
              </a:rPr>
              <a:t>Campo </a:t>
            </a:r>
            <a:r>
              <a:rPr dirty="0" sz="1200" spc="-20">
                <a:latin typeface="Times New Roman"/>
                <a:cs typeface="Times New Roman"/>
              </a:rPr>
              <a:t>Transversal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013203" y="5641556"/>
            <a:ext cx="786765" cy="38989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R="5080">
              <a:lnSpc>
                <a:spcPts val="1430"/>
              </a:lnSpc>
              <a:spcBef>
                <a:spcPts val="155"/>
              </a:spcBef>
            </a:pPr>
            <a:r>
              <a:rPr dirty="0" sz="1200" spc="-10">
                <a:latin typeface="Times New Roman"/>
                <a:cs typeface="Times New Roman"/>
              </a:rPr>
              <a:t>Campo </a:t>
            </a:r>
            <a:r>
              <a:rPr dirty="0" sz="1200" spc="-20">
                <a:latin typeface="Times New Roman"/>
                <a:cs typeface="Times New Roman"/>
              </a:rPr>
              <a:t>Longitudinal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245795" y="4253193"/>
            <a:ext cx="32639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Eje</a:t>
            </a:r>
            <a:r>
              <a:rPr dirty="0" sz="1200" spc="-50">
                <a:latin typeface="Times New Roman"/>
                <a:cs typeface="Times New Roman"/>
              </a:rPr>
              <a:t> q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05150" y="4396885"/>
            <a:ext cx="4162039" cy="2544778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3000754" y="4823592"/>
            <a:ext cx="113664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1400" spc="10">
                <a:latin typeface="Arial"/>
                <a:cs typeface="Arial"/>
              </a:rPr>
              <a:t>δ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1313541" y="5954116"/>
            <a:ext cx="591820" cy="995680"/>
            <a:chOff x="1313541" y="5954116"/>
            <a:chExt cx="591820" cy="995680"/>
          </a:xfrm>
        </p:grpSpPr>
        <p:sp>
          <p:nvSpPr>
            <p:cNvPr id="28" name="object 28" descr=""/>
            <p:cNvSpPr/>
            <p:nvPr/>
          </p:nvSpPr>
          <p:spPr>
            <a:xfrm>
              <a:off x="1318259" y="5958835"/>
              <a:ext cx="582295" cy="986155"/>
            </a:xfrm>
            <a:custGeom>
              <a:avLst/>
              <a:gdLst/>
              <a:ahLst/>
              <a:cxnLst/>
              <a:rect l="l" t="t" r="r" b="b"/>
              <a:pathLst>
                <a:path w="582294" h="986154">
                  <a:moveTo>
                    <a:pt x="582167" y="138683"/>
                  </a:moveTo>
                  <a:lnTo>
                    <a:pt x="582167" y="131063"/>
                  </a:lnTo>
                  <a:lnTo>
                    <a:pt x="580643" y="124967"/>
                  </a:lnTo>
                  <a:lnTo>
                    <a:pt x="576071" y="118871"/>
                  </a:lnTo>
                  <a:lnTo>
                    <a:pt x="571499" y="111251"/>
                  </a:lnTo>
                  <a:lnTo>
                    <a:pt x="565403" y="105155"/>
                  </a:lnTo>
                  <a:lnTo>
                    <a:pt x="557783" y="97535"/>
                  </a:lnTo>
                  <a:lnTo>
                    <a:pt x="550163" y="91439"/>
                  </a:lnTo>
                  <a:lnTo>
                    <a:pt x="539495" y="85343"/>
                  </a:lnTo>
                  <a:lnTo>
                    <a:pt x="528827" y="79247"/>
                  </a:lnTo>
                  <a:lnTo>
                    <a:pt x="515111" y="73151"/>
                  </a:lnTo>
                  <a:lnTo>
                    <a:pt x="501395" y="67055"/>
                  </a:lnTo>
                  <a:lnTo>
                    <a:pt x="487679" y="60959"/>
                  </a:lnTo>
                  <a:lnTo>
                    <a:pt x="470915" y="56387"/>
                  </a:lnTo>
                  <a:lnTo>
                    <a:pt x="452627" y="50291"/>
                  </a:lnTo>
                  <a:lnTo>
                    <a:pt x="434339" y="45719"/>
                  </a:lnTo>
                  <a:lnTo>
                    <a:pt x="416051" y="41147"/>
                  </a:lnTo>
                  <a:lnTo>
                    <a:pt x="396239" y="36575"/>
                  </a:lnTo>
                  <a:lnTo>
                    <a:pt x="374903" y="32003"/>
                  </a:lnTo>
                  <a:lnTo>
                    <a:pt x="352043" y="28955"/>
                  </a:lnTo>
                  <a:lnTo>
                    <a:pt x="329183" y="24383"/>
                  </a:lnTo>
                  <a:lnTo>
                    <a:pt x="306323" y="19811"/>
                  </a:lnTo>
                  <a:lnTo>
                    <a:pt x="280415" y="16763"/>
                  </a:lnTo>
                  <a:lnTo>
                    <a:pt x="256031" y="13715"/>
                  </a:lnTo>
                  <a:lnTo>
                    <a:pt x="230123" y="12191"/>
                  </a:lnTo>
                  <a:lnTo>
                    <a:pt x="202691" y="9143"/>
                  </a:lnTo>
                  <a:lnTo>
                    <a:pt x="175259" y="6095"/>
                  </a:lnTo>
                  <a:lnTo>
                    <a:pt x="147827" y="4571"/>
                  </a:lnTo>
                  <a:lnTo>
                    <a:pt x="118871" y="3047"/>
                  </a:lnTo>
                  <a:lnTo>
                    <a:pt x="89915" y="1523"/>
                  </a:lnTo>
                  <a:lnTo>
                    <a:pt x="60959" y="1523"/>
                  </a:lnTo>
                  <a:lnTo>
                    <a:pt x="0" y="0"/>
                  </a:lnTo>
                </a:path>
                <a:path w="582294" h="986154">
                  <a:moveTo>
                    <a:pt x="582167" y="138683"/>
                  </a:moveTo>
                  <a:lnTo>
                    <a:pt x="582167" y="277367"/>
                  </a:lnTo>
                </a:path>
                <a:path w="582294" h="986154">
                  <a:moveTo>
                    <a:pt x="582167" y="277367"/>
                  </a:moveTo>
                  <a:lnTo>
                    <a:pt x="358139" y="277367"/>
                  </a:lnTo>
                  <a:lnTo>
                    <a:pt x="358139" y="833627"/>
                  </a:lnTo>
                </a:path>
                <a:path w="582294" h="986154">
                  <a:moveTo>
                    <a:pt x="537971" y="986027"/>
                  </a:moveTo>
                  <a:lnTo>
                    <a:pt x="537971" y="291083"/>
                  </a:lnTo>
                  <a:lnTo>
                    <a:pt x="358139" y="291083"/>
                  </a:lnTo>
                  <a:lnTo>
                    <a:pt x="358139" y="986027"/>
                  </a:lnTo>
                </a:path>
                <a:path w="582294" h="986154">
                  <a:moveTo>
                    <a:pt x="582167" y="986027"/>
                  </a:moveTo>
                  <a:lnTo>
                    <a:pt x="358139" y="986027"/>
                  </a:lnTo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676400" y="6236202"/>
              <a:ext cx="180340" cy="695325"/>
            </a:xfrm>
            <a:custGeom>
              <a:avLst/>
              <a:gdLst/>
              <a:ahLst/>
              <a:cxnLst/>
              <a:rect l="l" t="t" r="r" b="b"/>
              <a:pathLst>
                <a:path w="180339" h="695325">
                  <a:moveTo>
                    <a:pt x="0" y="0"/>
                  </a:moveTo>
                  <a:lnTo>
                    <a:pt x="0" y="694944"/>
                  </a:lnTo>
                  <a:lnTo>
                    <a:pt x="179832" y="694944"/>
                  </a:lnTo>
                  <a:lnTo>
                    <a:pt x="1798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676399" y="6236203"/>
              <a:ext cx="180340" cy="695325"/>
            </a:xfrm>
            <a:custGeom>
              <a:avLst/>
              <a:gdLst/>
              <a:ahLst/>
              <a:cxnLst/>
              <a:rect l="l" t="t" r="r" b="b"/>
              <a:pathLst>
                <a:path w="180339" h="695325">
                  <a:moveTo>
                    <a:pt x="0" y="694943"/>
                  </a:moveTo>
                  <a:lnTo>
                    <a:pt x="179831" y="694943"/>
                  </a:lnTo>
                  <a:lnTo>
                    <a:pt x="179831" y="0"/>
                  </a:lnTo>
                  <a:lnTo>
                    <a:pt x="0" y="0"/>
                  </a:lnTo>
                  <a:lnTo>
                    <a:pt x="0" y="694943"/>
                  </a:lnTo>
                  <a:close/>
                </a:path>
              </a:pathLst>
            </a:custGeom>
            <a:ln w="9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3260347" y="3917968"/>
            <a:ext cx="377190" cy="543560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565"/>
              </a:spcBef>
            </a:pPr>
            <a:r>
              <a:rPr dirty="0" baseline="12962" sz="2250" spc="-37">
                <a:latin typeface="Times New Roman"/>
                <a:cs typeface="Times New Roman"/>
              </a:rPr>
              <a:t>Φ</a:t>
            </a:r>
            <a:r>
              <a:rPr dirty="0" sz="850" spc="-25">
                <a:latin typeface="Times New Roman"/>
                <a:cs typeface="Times New Roman"/>
              </a:rPr>
              <a:t>fa</a:t>
            </a:r>
            <a:endParaRPr sz="8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370"/>
              </a:spcBef>
            </a:pPr>
            <a:r>
              <a:rPr dirty="0" sz="1200">
                <a:latin typeface="Times New Roman"/>
                <a:cs typeface="Times New Roman"/>
              </a:rPr>
              <a:t>Eje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898914" y="3937277"/>
            <a:ext cx="917575" cy="62928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R="5080" indent="546735">
              <a:lnSpc>
                <a:spcPct val="104500"/>
              </a:lnSpc>
              <a:spcBef>
                <a:spcPts val="140"/>
              </a:spcBef>
            </a:pPr>
            <a:r>
              <a:rPr dirty="0" sz="1350" spc="-20">
                <a:latin typeface="Symbol"/>
                <a:cs typeface="Symbol"/>
              </a:rPr>
              <a:t></a:t>
            </a:r>
            <a:r>
              <a:rPr dirty="0" sz="1350" spc="-20" i="1">
                <a:latin typeface="Times New Roman"/>
                <a:cs typeface="Times New Roman"/>
              </a:rPr>
              <a:t>res</a:t>
            </a:r>
            <a:r>
              <a:rPr dirty="0" sz="1350" spc="-20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Campo Resultante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2676144" y="3835903"/>
            <a:ext cx="1620520" cy="94615"/>
            <a:chOff x="2676144" y="3835903"/>
            <a:chExt cx="1620520" cy="94615"/>
          </a:xfrm>
        </p:grpSpPr>
        <p:sp>
          <p:nvSpPr>
            <p:cNvPr id="34" name="object 34" descr=""/>
            <p:cNvSpPr/>
            <p:nvPr/>
          </p:nvSpPr>
          <p:spPr>
            <a:xfrm>
              <a:off x="2676144" y="3883147"/>
              <a:ext cx="1490980" cy="0"/>
            </a:xfrm>
            <a:custGeom>
              <a:avLst/>
              <a:gdLst/>
              <a:ahLst/>
              <a:cxnLst/>
              <a:rect l="l" t="t" r="r" b="b"/>
              <a:pathLst>
                <a:path w="1490979" h="0">
                  <a:moveTo>
                    <a:pt x="0" y="0"/>
                  </a:moveTo>
                  <a:lnTo>
                    <a:pt x="1490471" y="0"/>
                  </a:lnTo>
                </a:path>
              </a:pathLst>
            </a:custGeom>
            <a:ln w="15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154423" y="3835903"/>
              <a:ext cx="142240" cy="94615"/>
            </a:xfrm>
            <a:custGeom>
              <a:avLst/>
              <a:gdLst/>
              <a:ahLst/>
              <a:cxnLst/>
              <a:rect l="l" t="t" r="r" b="b"/>
              <a:pathLst>
                <a:path w="142239" h="94614">
                  <a:moveTo>
                    <a:pt x="0" y="0"/>
                  </a:moveTo>
                  <a:lnTo>
                    <a:pt x="0" y="94487"/>
                  </a:lnTo>
                  <a:lnTo>
                    <a:pt x="141731" y="47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/>
          <p:nvPr/>
        </p:nvSpPr>
        <p:spPr>
          <a:xfrm>
            <a:off x="719328" y="3683507"/>
            <a:ext cx="5803900" cy="3793490"/>
          </a:xfrm>
          <a:custGeom>
            <a:avLst/>
            <a:gdLst/>
            <a:ahLst/>
            <a:cxnLst/>
            <a:rect l="l" t="t" r="r" b="b"/>
            <a:pathLst>
              <a:path w="5803900" h="3793490">
                <a:moveTo>
                  <a:pt x="5803392" y="0"/>
                </a:moveTo>
                <a:lnTo>
                  <a:pt x="5797296" y="0"/>
                </a:lnTo>
                <a:lnTo>
                  <a:pt x="5797296" y="6096"/>
                </a:lnTo>
                <a:lnTo>
                  <a:pt x="5797296" y="3787140"/>
                </a:lnTo>
                <a:lnTo>
                  <a:pt x="6096" y="3787140"/>
                </a:lnTo>
                <a:lnTo>
                  <a:pt x="6096" y="6096"/>
                </a:lnTo>
                <a:lnTo>
                  <a:pt x="5797296" y="6096"/>
                </a:lnTo>
                <a:lnTo>
                  <a:pt x="5797296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3787140"/>
                </a:lnTo>
                <a:lnTo>
                  <a:pt x="0" y="3793236"/>
                </a:lnTo>
                <a:lnTo>
                  <a:pt x="6096" y="3793236"/>
                </a:lnTo>
                <a:lnTo>
                  <a:pt x="5797296" y="3793236"/>
                </a:lnTo>
                <a:lnTo>
                  <a:pt x="5803392" y="3793236"/>
                </a:lnTo>
                <a:lnTo>
                  <a:pt x="5803392" y="3787140"/>
                </a:lnTo>
                <a:lnTo>
                  <a:pt x="5803392" y="6096"/>
                </a:lnTo>
                <a:lnTo>
                  <a:pt x="58033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706626" y="7553961"/>
            <a:ext cx="6146165" cy="1162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Fig.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5.-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Campos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rotantes</a:t>
            </a:r>
            <a:r>
              <a:rPr dirty="0" sz="1000" spc="30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un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generador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sincrónico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alimenta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reactiva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pura,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resultante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longitudinal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</a:t>
            </a:r>
            <a:r>
              <a:rPr dirty="0" sz="1200">
                <a:latin typeface="Symbol"/>
                <a:cs typeface="Symbol"/>
              </a:rPr>
              <a:t></a:t>
            </a:r>
            <a:r>
              <a:rPr dirty="0" sz="1200">
                <a:latin typeface="Comic Sans MS"/>
                <a:cs typeface="Comic Sans MS"/>
              </a:rPr>
              <a:t>=0º).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activa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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pasar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20º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aproximadamente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plena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mayoría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casos.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1093350" y="9350230"/>
            <a:ext cx="6463665" cy="1343025"/>
          </a:xfrm>
          <a:custGeom>
            <a:avLst/>
            <a:gdLst/>
            <a:ahLst/>
            <a:cxnLst/>
            <a:rect l="l" t="t" r="r" b="b"/>
            <a:pathLst>
              <a:path w="6463665" h="1343025">
                <a:moveTo>
                  <a:pt x="0" y="0"/>
                </a:moveTo>
                <a:lnTo>
                  <a:pt x="6463124" y="0"/>
                </a:lnTo>
                <a:lnTo>
                  <a:pt x="6463124" y="1342443"/>
                </a:lnTo>
                <a:lnTo>
                  <a:pt x="0" y="134244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95044"/>
          </a:xfrm>
          <a:custGeom>
            <a:avLst/>
            <a:gdLst/>
            <a:ahLst/>
            <a:cxnLst/>
            <a:rect l="l" t="t" r="r" b="b"/>
            <a:pathLst>
              <a:path w="7556500" h="995044">
                <a:moveTo>
                  <a:pt x="0" y="0"/>
                </a:moveTo>
                <a:lnTo>
                  <a:pt x="7556475" y="0"/>
                </a:lnTo>
                <a:lnTo>
                  <a:pt x="7556475" y="994930"/>
                </a:lnTo>
                <a:lnTo>
                  <a:pt x="0" y="99493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99443" y="10098081"/>
            <a:ext cx="34683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7" y="1044959"/>
            <a:ext cx="8921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800">
                <a:latin typeface="Comic Sans MS"/>
                <a:cs typeface="Comic Sans MS"/>
              </a:rPr>
              <a:t>El</a:t>
            </a:r>
            <a:r>
              <a:rPr dirty="0" baseline="6944" sz="1800" spc="712">
                <a:latin typeface="Times New Roman"/>
                <a:cs typeface="Times New Roman"/>
              </a:rPr>
              <a:t> </a:t>
            </a:r>
            <a:r>
              <a:rPr dirty="0" baseline="6944" sz="1800" spc="-15">
                <a:latin typeface="Comic Sans MS"/>
                <a:cs typeface="Comic Sans MS"/>
              </a:rPr>
              <a:t>G</a:t>
            </a:r>
            <a:r>
              <a:rPr dirty="0" sz="800" spc="-10">
                <a:latin typeface="Comic Sans MS"/>
                <a:cs typeface="Comic Sans MS"/>
              </a:rPr>
              <a:t>sincrónico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624101" y="1025147"/>
            <a:ext cx="5227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modelarse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fem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atrás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reactancia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sincrónica,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3256788" y="2938267"/>
            <a:ext cx="50800" cy="73660"/>
          </a:xfrm>
          <a:custGeom>
            <a:avLst/>
            <a:gdLst/>
            <a:ahLst/>
            <a:cxnLst/>
            <a:rect l="l" t="t" r="r" b="b"/>
            <a:pathLst>
              <a:path w="50800" h="73660">
                <a:moveTo>
                  <a:pt x="24383" y="0"/>
                </a:moveTo>
                <a:lnTo>
                  <a:pt x="0" y="73151"/>
                </a:lnTo>
                <a:lnTo>
                  <a:pt x="50291" y="73151"/>
                </a:lnTo>
                <a:lnTo>
                  <a:pt x="24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331206" y="6173639"/>
            <a:ext cx="11303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Ia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372610" y="4558260"/>
            <a:ext cx="67945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50" spc="10">
                <a:latin typeface="Symbol"/>
                <a:cs typeface="Symbol"/>
              </a:rPr>
              <a:t></a:t>
            </a:r>
            <a:endParaRPr sz="850">
              <a:latin typeface="Symbol"/>
              <a:cs typeface="Symbo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3016946" y="2099947"/>
            <a:ext cx="547370" cy="872490"/>
            <a:chOff x="3016946" y="2099947"/>
            <a:chExt cx="547370" cy="872490"/>
          </a:xfrm>
        </p:grpSpPr>
        <p:sp>
          <p:nvSpPr>
            <p:cNvPr id="10" name="object 10" descr=""/>
            <p:cNvSpPr/>
            <p:nvPr/>
          </p:nvSpPr>
          <p:spPr>
            <a:xfrm>
              <a:off x="3023614" y="2555745"/>
              <a:ext cx="534035" cy="410209"/>
            </a:xfrm>
            <a:custGeom>
              <a:avLst/>
              <a:gdLst/>
              <a:ahLst/>
              <a:cxnLst/>
              <a:rect l="l" t="t" r="r" b="b"/>
              <a:pathLst>
                <a:path w="534035" h="410210">
                  <a:moveTo>
                    <a:pt x="88386" y="409951"/>
                  </a:moveTo>
                  <a:lnTo>
                    <a:pt x="88386" y="233172"/>
                  </a:lnTo>
                </a:path>
                <a:path w="534035" h="410210">
                  <a:moveTo>
                    <a:pt x="88386" y="233172"/>
                  </a:moveTo>
                  <a:lnTo>
                    <a:pt x="0" y="233172"/>
                  </a:lnTo>
                </a:path>
                <a:path w="534035" h="410210">
                  <a:moveTo>
                    <a:pt x="0" y="233172"/>
                  </a:moveTo>
                  <a:lnTo>
                    <a:pt x="0" y="143248"/>
                  </a:lnTo>
                </a:path>
                <a:path w="534035" h="410210">
                  <a:moveTo>
                    <a:pt x="445006" y="409951"/>
                  </a:moveTo>
                  <a:lnTo>
                    <a:pt x="445006" y="233172"/>
                  </a:lnTo>
                </a:path>
                <a:path w="534035" h="410210">
                  <a:moveTo>
                    <a:pt x="445006" y="233172"/>
                  </a:moveTo>
                  <a:lnTo>
                    <a:pt x="533408" y="233172"/>
                  </a:lnTo>
                </a:path>
                <a:path w="534035" h="410210">
                  <a:moveTo>
                    <a:pt x="533408" y="233172"/>
                  </a:moveTo>
                  <a:lnTo>
                    <a:pt x="533408" y="143248"/>
                  </a:lnTo>
                </a:path>
                <a:path w="534035" h="410210">
                  <a:moveTo>
                    <a:pt x="0" y="143248"/>
                  </a:moveTo>
                  <a:lnTo>
                    <a:pt x="10667" y="103628"/>
                  </a:lnTo>
                  <a:lnTo>
                    <a:pt x="42671" y="65534"/>
                  </a:lnTo>
                  <a:lnTo>
                    <a:pt x="91445" y="35056"/>
                  </a:lnTo>
                  <a:lnTo>
                    <a:pt x="190499" y="6089"/>
                  </a:lnTo>
                  <a:lnTo>
                    <a:pt x="228605" y="1526"/>
                  </a:lnTo>
                  <a:lnTo>
                    <a:pt x="266696" y="0"/>
                  </a:lnTo>
                  <a:lnTo>
                    <a:pt x="304802" y="1526"/>
                  </a:lnTo>
                  <a:lnTo>
                    <a:pt x="342908" y="6089"/>
                  </a:lnTo>
                  <a:lnTo>
                    <a:pt x="411480" y="22862"/>
                  </a:lnTo>
                  <a:lnTo>
                    <a:pt x="467863" y="50288"/>
                  </a:lnTo>
                  <a:lnTo>
                    <a:pt x="510535" y="83818"/>
                  </a:lnTo>
                  <a:lnTo>
                    <a:pt x="531871" y="121912"/>
                  </a:lnTo>
                  <a:lnTo>
                    <a:pt x="533408" y="143248"/>
                  </a:lnTo>
                </a:path>
              </a:pathLst>
            </a:custGeom>
            <a:ln w="12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261366" y="2103122"/>
              <a:ext cx="50800" cy="845819"/>
            </a:xfrm>
            <a:custGeom>
              <a:avLst/>
              <a:gdLst/>
              <a:ahLst/>
              <a:cxnLst/>
              <a:rect l="l" t="t" r="r" b="b"/>
              <a:pathLst>
                <a:path w="50800" h="845819">
                  <a:moveTo>
                    <a:pt x="19798" y="845817"/>
                  </a:moveTo>
                  <a:lnTo>
                    <a:pt x="19798" y="801618"/>
                  </a:lnTo>
                </a:path>
                <a:path w="50800" h="845819">
                  <a:moveTo>
                    <a:pt x="19798" y="774192"/>
                  </a:moveTo>
                  <a:lnTo>
                    <a:pt x="19798" y="729994"/>
                  </a:lnTo>
                </a:path>
                <a:path w="50800" h="845819">
                  <a:moveTo>
                    <a:pt x="22857" y="702553"/>
                  </a:moveTo>
                  <a:lnTo>
                    <a:pt x="22857" y="656843"/>
                  </a:lnTo>
                </a:path>
                <a:path w="50800" h="845819">
                  <a:moveTo>
                    <a:pt x="22857" y="629402"/>
                  </a:moveTo>
                  <a:lnTo>
                    <a:pt x="22857" y="585204"/>
                  </a:lnTo>
                </a:path>
                <a:path w="50800" h="845819">
                  <a:moveTo>
                    <a:pt x="22857" y="557778"/>
                  </a:moveTo>
                  <a:lnTo>
                    <a:pt x="22857" y="513579"/>
                  </a:lnTo>
                </a:path>
                <a:path w="50800" h="845819">
                  <a:moveTo>
                    <a:pt x="22857" y="486154"/>
                  </a:moveTo>
                  <a:lnTo>
                    <a:pt x="22857" y="441955"/>
                  </a:lnTo>
                </a:path>
                <a:path w="50800" h="845819">
                  <a:moveTo>
                    <a:pt x="22857" y="413003"/>
                  </a:moveTo>
                  <a:lnTo>
                    <a:pt x="22857" y="368804"/>
                  </a:lnTo>
                </a:path>
                <a:path w="50800" h="845819">
                  <a:moveTo>
                    <a:pt x="22857" y="341363"/>
                  </a:moveTo>
                  <a:lnTo>
                    <a:pt x="22857" y="298691"/>
                  </a:lnTo>
                </a:path>
                <a:path w="50800" h="845819">
                  <a:moveTo>
                    <a:pt x="22857" y="271265"/>
                  </a:moveTo>
                  <a:lnTo>
                    <a:pt x="22857" y="227067"/>
                  </a:lnTo>
                </a:path>
                <a:path w="50800" h="845819">
                  <a:moveTo>
                    <a:pt x="22857" y="199641"/>
                  </a:moveTo>
                  <a:lnTo>
                    <a:pt x="22857" y="155442"/>
                  </a:lnTo>
                </a:path>
                <a:path w="50800" h="845819">
                  <a:moveTo>
                    <a:pt x="24379" y="128017"/>
                  </a:moveTo>
                  <a:lnTo>
                    <a:pt x="24379" y="82292"/>
                  </a:lnTo>
                </a:path>
                <a:path w="50800" h="845819">
                  <a:moveTo>
                    <a:pt x="24379" y="54851"/>
                  </a:moveTo>
                  <a:lnTo>
                    <a:pt x="24379" y="10668"/>
                  </a:lnTo>
                </a:path>
                <a:path w="50800" h="845819">
                  <a:moveTo>
                    <a:pt x="50280" y="25899"/>
                  </a:moveTo>
                  <a:lnTo>
                    <a:pt x="24379" y="0"/>
                  </a:lnTo>
                  <a:lnTo>
                    <a:pt x="0" y="2589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3398518" y="5099542"/>
            <a:ext cx="16700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50" spc="-25" b="1">
                <a:latin typeface="Arial"/>
                <a:cs typeface="Arial"/>
              </a:rPr>
              <a:t>90º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2850451" y="2227647"/>
            <a:ext cx="873125" cy="223520"/>
            <a:chOff x="2850451" y="2227647"/>
            <a:chExt cx="873125" cy="223520"/>
          </a:xfrm>
        </p:grpSpPr>
        <p:sp>
          <p:nvSpPr>
            <p:cNvPr id="14" name="object 14" descr=""/>
            <p:cNvSpPr/>
            <p:nvPr/>
          </p:nvSpPr>
          <p:spPr>
            <a:xfrm>
              <a:off x="2875786" y="2231139"/>
              <a:ext cx="844550" cy="216535"/>
            </a:xfrm>
            <a:custGeom>
              <a:avLst/>
              <a:gdLst/>
              <a:ahLst/>
              <a:cxnLst/>
              <a:rect l="l" t="t" r="r" b="b"/>
              <a:pathLst>
                <a:path w="844550" h="216535">
                  <a:moveTo>
                    <a:pt x="0" y="152390"/>
                  </a:moveTo>
                  <a:lnTo>
                    <a:pt x="39627" y="105154"/>
                  </a:lnTo>
                  <a:lnTo>
                    <a:pt x="99054" y="65519"/>
                  </a:lnTo>
                  <a:lnTo>
                    <a:pt x="135638" y="48761"/>
                  </a:lnTo>
                  <a:lnTo>
                    <a:pt x="176788" y="35041"/>
                  </a:lnTo>
                  <a:lnTo>
                    <a:pt x="219459" y="21336"/>
                  </a:lnTo>
                  <a:lnTo>
                    <a:pt x="263652" y="12179"/>
                  </a:lnTo>
                  <a:lnTo>
                    <a:pt x="312426" y="6089"/>
                  </a:lnTo>
                  <a:lnTo>
                    <a:pt x="361185" y="1510"/>
                  </a:lnTo>
                  <a:lnTo>
                    <a:pt x="413002" y="0"/>
                  </a:lnTo>
                  <a:lnTo>
                    <a:pt x="461776" y="1510"/>
                  </a:lnTo>
                  <a:lnTo>
                    <a:pt x="507491" y="6089"/>
                  </a:lnTo>
                  <a:lnTo>
                    <a:pt x="556265" y="12179"/>
                  </a:lnTo>
                  <a:lnTo>
                    <a:pt x="600458" y="21336"/>
                  </a:lnTo>
                  <a:lnTo>
                    <a:pt x="643130" y="33515"/>
                  </a:lnTo>
                  <a:lnTo>
                    <a:pt x="684279" y="48761"/>
                  </a:lnTo>
                  <a:lnTo>
                    <a:pt x="751330" y="82292"/>
                  </a:lnTo>
                  <a:lnTo>
                    <a:pt x="801626" y="121912"/>
                  </a:lnTo>
                  <a:lnTo>
                    <a:pt x="833629" y="169163"/>
                  </a:lnTo>
                  <a:lnTo>
                    <a:pt x="842775" y="192010"/>
                  </a:lnTo>
                  <a:lnTo>
                    <a:pt x="844297" y="216399"/>
                  </a:lnTo>
                </a:path>
              </a:pathLst>
            </a:custGeom>
            <a:ln w="6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851403" y="2368291"/>
              <a:ext cx="47625" cy="79375"/>
            </a:xfrm>
            <a:custGeom>
              <a:avLst/>
              <a:gdLst/>
              <a:ahLst/>
              <a:cxnLst/>
              <a:rect l="l" t="t" r="r" b="b"/>
              <a:pathLst>
                <a:path w="47625" h="79375">
                  <a:moveTo>
                    <a:pt x="0" y="0"/>
                  </a:moveTo>
                  <a:lnTo>
                    <a:pt x="3047" y="79247"/>
                  </a:lnTo>
                  <a:lnTo>
                    <a:pt x="47243" y="16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851403" y="2368291"/>
              <a:ext cx="47625" cy="79375"/>
            </a:xfrm>
            <a:custGeom>
              <a:avLst/>
              <a:gdLst/>
              <a:ahLst/>
              <a:cxnLst/>
              <a:rect l="l" t="t" r="r" b="b"/>
              <a:pathLst>
                <a:path w="47625" h="79375">
                  <a:moveTo>
                    <a:pt x="47243" y="16763"/>
                  </a:moveTo>
                  <a:lnTo>
                    <a:pt x="3047" y="79247"/>
                  </a:lnTo>
                  <a:lnTo>
                    <a:pt x="0" y="0"/>
                  </a:lnTo>
                  <a:lnTo>
                    <a:pt x="47243" y="16763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3621530" y="3631049"/>
            <a:ext cx="321945" cy="165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21604" sz="1350" spc="-120">
                <a:latin typeface="Symbol"/>
                <a:cs typeface="Symbol"/>
              </a:rPr>
              <a:t></a:t>
            </a:r>
            <a:r>
              <a:rPr dirty="0" baseline="21604" sz="1350" spc="-150">
                <a:latin typeface="Times New Roman"/>
                <a:cs typeface="Times New Roman"/>
              </a:rPr>
              <a:t> </a:t>
            </a:r>
            <a:r>
              <a:rPr dirty="0" sz="900" spc="-25" b="1">
                <a:latin typeface="Arial"/>
                <a:cs typeface="Arial"/>
              </a:rPr>
              <a:t>res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2535935" y="2981062"/>
            <a:ext cx="3458210" cy="3314700"/>
            <a:chOff x="2535935" y="2981062"/>
            <a:chExt cx="3458210" cy="3314700"/>
          </a:xfrm>
        </p:grpSpPr>
        <p:sp>
          <p:nvSpPr>
            <p:cNvPr id="19" name="object 19" descr=""/>
            <p:cNvSpPr/>
            <p:nvPr/>
          </p:nvSpPr>
          <p:spPr>
            <a:xfrm>
              <a:off x="3288789" y="2985507"/>
              <a:ext cx="756285" cy="600710"/>
            </a:xfrm>
            <a:custGeom>
              <a:avLst/>
              <a:gdLst/>
              <a:ahLst/>
              <a:cxnLst/>
              <a:rect l="l" t="t" r="r" b="b"/>
              <a:pathLst>
                <a:path w="756285" h="600710">
                  <a:moveTo>
                    <a:pt x="0" y="0"/>
                  </a:moveTo>
                  <a:lnTo>
                    <a:pt x="12189" y="9157"/>
                  </a:lnTo>
                </a:path>
                <a:path w="756285" h="600710">
                  <a:moveTo>
                    <a:pt x="22857" y="18299"/>
                  </a:moveTo>
                  <a:lnTo>
                    <a:pt x="35062" y="27440"/>
                  </a:lnTo>
                </a:path>
                <a:path w="756285" h="600710">
                  <a:moveTo>
                    <a:pt x="45730" y="38109"/>
                  </a:moveTo>
                  <a:lnTo>
                    <a:pt x="59441" y="47250"/>
                  </a:lnTo>
                </a:path>
                <a:path w="756285" h="600710">
                  <a:moveTo>
                    <a:pt x="71631" y="57919"/>
                  </a:moveTo>
                  <a:lnTo>
                    <a:pt x="83821" y="65534"/>
                  </a:lnTo>
                </a:path>
                <a:path w="756285" h="600710">
                  <a:moveTo>
                    <a:pt x="94488" y="76202"/>
                  </a:moveTo>
                  <a:lnTo>
                    <a:pt x="106678" y="85344"/>
                  </a:lnTo>
                </a:path>
                <a:path w="756285" h="600710">
                  <a:moveTo>
                    <a:pt x="117346" y="96012"/>
                  </a:moveTo>
                  <a:lnTo>
                    <a:pt x="131073" y="103643"/>
                  </a:lnTo>
                </a:path>
                <a:path w="756285" h="600710">
                  <a:moveTo>
                    <a:pt x="143262" y="114311"/>
                  </a:moveTo>
                  <a:lnTo>
                    <a:pt x="155452" y="123453"/>
                  </a:lnTo>
                </a:path>
                <a:path w="756285" h="600710">
                  <a:moveTo>
                    <a:pt x="166120" y="134121"/>
                  </a:moveTo>
                  <a:lnTo>
                    <a:pt x="179831" y="141737"/>
                  </a:lnTo>
                </a:path>
                <a:path w="756285" h="600710">
                  <a:moveTo>
                    <a:pt x="190499" y="152405"/>
                  </a:moveTo>
                  <a:lnTo>
                    <a:pt x="202689" y="161547"/>
                  </a:lnTo>
                </a:path>
                <a:path w="756285" h="600710">
                  <a:moveTo>
                    <a:pt x="214894" y="172215"/>
                  </a:moveTo>
                  <a:lnTo>
                    <a:pt x="228605" y="179831"/>
                  </a:lnTo>
                </a:path>
                <a:path w="756285" h="600710">
                  <a:moveTo>
                    <a:pt x="239273" y="190499"/>
                  </a:moveTo>
                  <a:lnTo>
                    <a:pt x="251463" y="199656"/>
                  </a:lnTo>
                </a:path>
                <a:path w="756285" h="600710">
                  <a:moveTo>
                    <a:pt x="262130" y="210324"/>
                  </a:moveTo>
                  <a:lnTo>
                    <a:pt x="274320" y="217940"/>
                  </a:lnTo>
                </a:path>
                <a:path w="756285" h="600710">
                  <a:moveTo>
                    <a:pt x="288032" y="228608"/>
                  </a:moveTo>
                  <a:lnTo>
                    <a:pt x="300237" y="237750"/>
                  </a:lnTo>
                </a:path>
                <a:path w="756285" h="600710">
                  <a:moveTo>
                    <a:pt x="310904" y="248418"/>
                  </a:moveTo>
                  <a:lnTo>
                    <a:pt x="323094" y="256034"/>
                  </a:lnTo>
                </a:path>
                <a:path w="756285" h="600710">
                  <a:moveTo>
                    <a:pt x="336805" y="266702"/>
                  </a:moveTo>
                  <a:lnTo>
                    <a:pt x="348995" y="275844"/>
                  </a:lnTo>
                </a:path>
                <a:path w="756285" h="600710">
                  <a:moveTo>
                    <a:pt x="359663" y="286512"/>
                  </a:moveTo>
                  <a:lnTo>
                    <a:pt x="371853" y="294143"/>
                  </a:lnTo>
                </a:path>
                <a:path w="756285" h="600710">
                  <a:moveTo>
                    <a:pt x="382521" y="304811"/>
                  </a:moveTo>
                  <a:lnTo>
                    <a:pt x="396247" y="313953"/>
                  </a:lnTo>
                </a:path>
                <a:path w="756285" h="600710">
                  <a:moveTo>
                    <a:pt x="408437" y="324621"/>
                  </a:moveTo>
                  <a:lnTo>
                    <a:pt x="420627" y="332237"/>
                  </a:lnTo>
                </a:path>
                <a:path w="756285" h="600710">
                  <a:moveTo>
                    <a:pt x="431294" y="342905"/>
                  </a:moveTo>
                  <a:lnTo>
                    <a:pt x="445006" y="352047"/>
                  </a:lnTo>
                </a:path>
                <a:path w="756285" h="600710">
                  <a:moveTo>
                    <a:pt x="454152" y="362715"/>
                  </a:moveTo>
                  <a:lnTo>
                    <a:pt x="467863" y="370331"/>
                  </a:lnTo>
                </a:path>
                <a:path w="756285" h="600710">
                  <a:moveTo>
                    <a:pt x="480068" y="380999"/>
                  </a:moveTo>
                  <a:lnTo>
                    <a:pt x="492258" y="390156"/>
                  </a:lnTo>
                </a:path>
                <a:path w="756285" h="600710">
                  <a:moveTo>
                    <a:pt x="502926" y="400824"/>
                  </a:moveTo>
                  <a:lnTo>
                    <a:pt x="516637" y="408440"/>
                  </a:lnTo>
                </a:path>
                <a:path w="756285" h="600710">
                  <a:moveTo>
                    <a:pt x="527305" y="419108"/>
                  </a:moveTo>
                  <a:lnTo>
                    <a:pt x="539495" y="428250"/>
                  </a:lnTo>
                </a:path>
                <a:path w="756285" h="600710">
                  <a:moveTo>
                    <a:pt x="551684" y="438918"/>
                  </a:moveTo>
                  <a:lnTo>
                    <a:pt x="565411" y="448060"/>
                  </a:lnTo>
                </a:path>
                <a:path w="756285" h="600710">
                  <a:moveTo>
                    <a:pt x="576079" y="457202"/>
                  </a:moveTo>
                  <a:lnTo>
                    <a:pt x="588269" y="466344"/>
                  </a:lnTo>
                </a:path>
                <a:path w="756285" h="600710">
                  <a:moveTo>
                    <a:pt x="598936" y="477012"/>
                  </a:moveTo>
                  <a:lnTo>
                    <a:pt x="611126" y="486169"/>
                  </a:lnTo>
                </a:path>
                <a:path w="756285" h="600710">
                  <a:moveTo>
                    <a:pt x="624838" y="496837"/>
                  </a:moveTo>
                  <a:lnTo>
                    <a:pt x="637027" y="504453"/>
                  </a:lnTo>
                </a:path>
                <a:path w="756285" h="600710">
                  <a:moveTo>
                    <a:pt x="647695" y="515121"/>
                  </a:moveTo>
                  <a:lnTo>
                    <a:pt x="659900" y="524263"/>
                  </a:lnTo>
                </a:path>
                <a:path w="756285" h="600710">
                  <a:moveTo>
                    <a:pt x="670568" y="534931"/>
                  </a:moveTo>
                  <a:lnTo>
                    <a:pt x="684279" y="542546"/>
                  </a:lnTo>
                </a:path>
                <a:path w="756285" h="600710">
                  <a:moveTo>
                    <a:pt x="696469" y="553214"/>
                  </a:moveTo>
                  <a:lnTo>
                    <a:pt x="708659" y="562356"/>
                  </a:lnTo>
                </a:path>
                <a:path w="756285" h="600710">
                  <a:moveTo>
                    <a:pt x="719327" y="573025"/>
                  </a:moveTo>
                  <a:lnTo>
                    <a:pt x="733053" y="580655"/>
                  </a:lnTo>
                </a:path>
                <a:path w="756285" h="600710">
                  <a:moveTo>
                    <a:pt x="745243" y="591324"/>
                  </a:moveTo>
                  <a:lnTo>
                    <a:pt x="755911" y="600465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281164" y="5239513"/>
              <a:ext cx="716280" cy="568960"/>
            </a:xfrm>
            <a:custGeom>
              <a:avLst/>
              <a:gdLst/>
              <a:ahLst/>
              <a:cxnLst/>
              <a:rect l="l" t="t" r="r" b="b"/>
              <a:pathLst>
                <a:path w="716279" h="568960">
                  <a:moveTo>
                    <a:pt x="0" y="0"/>
                  </a:moveTo>
                  <a:lnTo>
                    <a:pt x="716283" y="568446"/>
                  </a:lnTo>
                </a:path>
              </a:pathLst>
            </a:custGeom>
            <a:ln w="127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399" y="5771382"/>
              <a:ext cx="76199" cy="70103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3288789" y="3625593"/>
              <a:ext cx="724535" cy="1614170"/>
            </a:xfrm>
            <a:custGeom>
              <a:avLst/>
              <a:gdLst/>
              <a:ahLst/>
              <a:cxnLst/>
              <a:rect l="l" t="t" r="r" b="b"/>
              <a:pathLst>
                <a:path w="724535" h="1614170">
                  <a:moveTo>
                    <a:pt x="723907" y="0"/>
                  </a:moveTo>
                  <a:lnTo>
                    <a:pt x="0" y="1613920"/>
                  </a:lnTo>
                </a:path>
              </a:pathLst>
            </a:custGeom>
            <a:ln w="12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4591" y="3579871"/>
              <a:ext cx="64007" cy="76199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2572505" y="5239513"/>
              <a:ext cx="2216150" cy="715010"/>
            </a:xfrm>
            <a:custGeom>
              <a:avLst/>
              <a:gdLst/>
              <a:ahLst/>
              <a:cxnLst/>
              <a:rect l="l" t="t" r="r" b="b"/>
              <a:pathLst>
                <a:path w="2216150" h="715010">
                  <a:moveTo>
                    <a:pt x="2215900" y="601976"/>
                  </a:moveTo>
                  <a:lnTo>
                    <a:pt x="708659" y="0"/>
                  </a:lnTo>
                  <a:lnTo>
                    <a:pt x="0" y="714747"/>
                  </a:lnTo>
                </a:path>
              </a:pathLst>
            </a:custGeom>
            <a:ln w="127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5935" y="5917687"/>
              <a:ext cx="71627" cy="74675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4608574" y="5769865"/>
              <a:ext cx="492759" cy="201295"/>
            </a:xfrm>
            <a:custGeom>
              <a:avLst/>
              <a:gdLst/>
              <a:ahLst/>
              <a:cxnLst/>
              <a:rect l="l" t="t" r="r" b="b"/>
              <a:pathLst>
                <a:path w="492760" h="201295">
                  <a:moveTo>
                    <a:pt x="0" y="0"/>
                  </a:moveTo>
                  <a:lnTo>
                    <a:pt x="492258" y="201167"/>
                  </a:lnTo>
                </a:path>
              </a:pathLst>
            </a:custGeom>
            <a:ln w="12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1871" y="5932927"/>
              <a:ext cx="76199" cy="64007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3281164" y="5239513"/>
              <a:ext cx="2365375" cy="0"/>
            </a:xfrm>
            <a:custGeom>
              <a:avLst/>
              <a:gdLst/>
              <a:ahLst/>
              <a:cxnLst/>
              <a:rect l="l" t="t" r="r" b="b"/>
              <a:pathLst>
                <a:path w="2365375" h="0">
                  <a:moveTo>
                    <a:pt x="0" y="0"/>
                  </a:moveTo>
                  <a:lnTo>
                    <a:pt x="2365250" y="0"/>
                  </a:lnTo>
                </a:path>
              </a:pathLst>
            </a:custGeom>
            <a:ln w="12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631179" y="5209027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0" y="0"/>
                  </a:moveTo>
                  <a:lnTo>
                    <a:pt x="4571" y="9143"/>
                  </a:lnTo>
                  <a:lnTo>
                    <a:pt x="4571" y="13715"/>
                  </a:lnTo>
                  <a:lnTo>
                    <a:pt x="6095" y="18287"/>
                  </a:lnTo>
                  <a:lnTo>
                    <a:pt x="6095" y="42671"/>
                  </a:lnTo>
                  <a:lnTo>
                    <a:pt x="4571" y="47243"/>
                  </a:lnTo>
                  <a:lnTo>
                    <a:pt x="4571" y="51815"/>
                  </a:lnTo>
                  <a:lnTo>
                    <a:pt x="0" y="59435"/>
                  </a:lnTo>
                  <a:lnTo>
                    <a:pt x="59435" y="30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021842" y="5205982"/>
              <a:ext cx="1967864" cy="1056640"/>
            </a:xfrm>
            <a:custGeom>
              <a:avLst/>
              <a:gdLst/>
              <a:ahLst/>
              <a:cxnLst/>
              <a:rect l="l" t="t" r="r" b="b"/>
              <a:pathLst>
                <a:path w="1967864" h="1056639">
                  <a:moveTo>
                    <a:pt x="1668766" y="33530"/>
                  </a:moveTo>
                  <a:lnTo>
                    <a:pt x="1729729" y="33530"/>
                  </a:lnTo>
                </a:path>
                <a:path w="1967864" h="1056639">
                  <a:moveTo>
                    <a:pt x="1767835" y="33530"/>
                  </a:moveTo>
                  <a:lnTo>
                    <a:pt x="1776981" y="33530"/>
                  </a:lnTo>
                </a:path>
                <a:path w="1967864" h="1056639">
                  <a:moveTo>
                    <a:pt x="1815072" y="33530"/>
                  </a:moveTo>
                  <a:lnTo>
                    <a:pt x="1876036" y="33530"/>
                  </a:lnTo>
                </a:path>
                <a:path w="1967864" h="1056639">
                  <a:moveTo>
                    <a:pt x="1914142" y="33530"/>
                  </a:moveTo>
                  <a:lnTo>
                    <a:pt x="1923288" y="33530"/>
                  </a:lnTo>
                </a:path>
                <a:path w="1967864" h="1056639">
                  <a:moveTo>
                    <a:pt x="1961378" y="33530"/>
                  </a:moveTo>
                  <a:lnTo>
                    <a:pt x="1967481" y="33530"/>
                  </a:lnTo>
                </a:path>
                <a:path w="1967864" h="1056639">
                  <a:moveTo>
                    <a:pt x="1933956" y="67060"/>
                  </a:moveTo>
                  <a:lnTo>
                    <a:pt x="1967481" y="33530"/>
                  </a:lnTo>
                  <a:lnTo>
                    <a:pt x="1933956" y="0"/>
                  </a:lnTo>
                </a:path>
                <a:path w="1967864" h="1056639">
                  <a:moveTo>
                    <a:pt x="0" y="620260"/>
                  </a:moveTo>
                  <a:lnTo>
                    <a:pt x="519681" y="1056126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6467" y="6224010"/>
              <a:ext cx="74675" cy="71627"/>
            </a:xfrm>
            <a:prstGeom prst="rect">
              <a:avLst/>
            </a:prstGeom>
          </p:spPr>
        </p:pic>
      </p:grpSp>
      <p:sp>
        <p:nvSpPr>
          <p:cNvPr id="32" name="object 32" descr=""/>
          <p:cNvSpPr txBox="1"/>
          <p:nvPr/>
        </p:nvSpPr>
        <p:spPr>
          <a:xfrm>
            <a:off x="4459222" y="5581768"/>
            <a:ext cx="609600" cy="165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baseline="6172" sz="1350">
                <a:latin typeface="Symbol"/>
                <a:cs typeface="Symbol"/>
              </a:rPr>
              <a:t></a:t>
            </a:r>
            <a:r>
              <a:rPr dirty="0" baseline="6172" sz="1350" spc="165">
                <a:latin typeface="Times New Roman"/>
                <a:cs typeface="Times New Roman"/>
              </a:rPr>
              <a:t> </a:t>
            </a:r>
            <a:r>
              <a:rPr dirty="0" sz="900" b="1">
                <a:latin typeface="Arial"/>
                <a:cs typeface="Arial"/>
              </a:rPr>
              <a:t>res</a:t>
            </a:r>
            <a:r>
              <a:rPr dirty="0" sz="900" spc="15" b="1">
                <a:latin typeface="Arial"/>
                <a:cs typeface="Arial"/>
              </a:rPr>
              <a:t> </a:t>
            </a:r>
            <a:r>
              <a:rPr dirty="0" baseline="6172" sz="1350" b="1">
                <a:latin typeface="Arial"/>
                <a:cs typeface="Arial"/>
              </a:rPr>
              <a:t>=</a:t>
            </a:r>
            <a:r>
              <a:rPr dirty="0" baseline="6172" sz="1350" spc="195" b="1">
                <a:latin typeface="Arial"/>
                <a:cs typeface="Arial"/>
              </a:rPr>
              <a:t> </a:t>
            </a:r>
            <a:r>
              <a:rPr dirty="0" baseline="6172" sz="1350" spc="-37" b="1">
                <a:latin typeface="Arial"/>
                <a:cs typeface="Arial"/>
              </a:rPr>
              <a:t>Ub</a:t>
            </a:r>
            <a:endParaRPr baseline="6172" sz="135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2406903" y="5734168"/>
            <a:ext cx="260985" cy="165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21604" sz="1350" spc="-37">
                <a:latin typeface="Symbol"/>
                <a:cs typeface="Symbol"/>
              </a:rPr>
              <a:t></a:t>
            </a:r>
            <a:r>
              <a:rPr dirty="0" sz="900" spc="-25" b="1">
                <a:latin typeface="Arial"/>
                <a:cs typeface="Arial"/>
              </a:rPr>
              <a:t>aa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3284344" y="4445629"/>
            <a:ext cx="1853564" cy="2000885"/>
            <a:chOff x="3284344" y="4445629"/>
            <a:chExt cx="1853564" cy="2000885"/>
          </a:xfrm>
        </p:grpSpPr>
        <p:sp>
          <p:nvSpPr>
            <p:cNvPr id="35" name="object 35" descr=""/>
            <p:cNvSpPr/>
            <p:nvPr/>
          </p:nvSpPr>
          <p:spPr>
            <a:xfrm>
              <a:off x="3288789" y="4450074"/>
              <a:ext cx="315595" cy="85725"/>
            </a:xfrm>
            <a:custGeom>
              <a:avLst/>
              <a:gdLst/>
              <a:ahLst/>
              <a:cxnLst/>
              <a:rect l="l" t="t" r="r" b="b"/>
              <a:pathLst>
                <a:path w="315595" h="85725">
                  <a:moveTo>
                    <a:pt x="0" y="0"/>
                  </a:moveTo>
                  <a:lnTo>
                    <a:pt x="97532" y="4578"/>
                  </a:lnTo>
                  <a:lnTo>
                    <a:pt x="143262" y="9141"/>
                  </a:lnTo>
                  <a:lnTo>
                    <a:pt x="185934" y="16772"/>
                  </a:lnTo>
                  <a:lnTo>
                    <a:pt x="252984" y="36582"/>
                  </a:lnTo>
                  <a:lnTo>
                    <a:pt x="300237" y="59445"/>
                  </a:lnTo>
                  <a:lnTo>
                    <a:pt x="310904" y="73150"/>
                  </a:lnTo>
                  <a:lnTo>
                    <a:pt x="315470" y="85344"/>
                  </a:lnTo>
                </a:path>
              </a:pathLst>
            </a:custGeom>
            <a:ln w="8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3198" y="5508073"/>
              <a:ext cx="136478" cy="179153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424427" y="4934717"/>
              <a:ext cx="173990" cy="431800"/>
            </a:xfrm>
            <a:custGeom>
              <a:avLst/>
              <a:gdLst/>
              <a:ahLst/>
              <a:cxnLst/>
              <a:rect l="l" t="t" r="r" b="b"/>
              <a:pathLst>
                <a:path w="173989" h="431800">
                  <a:moveTo>
                    <a:pt x="0" y="0"/>
                  </a:moveTo>
                  <a:lnTo>
                    <a:pt x="44193" y="13705"/>
                  </a:lnTo>
                  <a:lnTo>
                    <a:pt x="86864" y="56377"/>
                  </a:lnTo>
                  <a:lnTo>
                    <a:pt x="121927" y="126491"/>
                  </a:lnTo>
                  <a:lnTo>
                    <a:pt x="137160" y="169163"/>
                  </a:lnTo>
                  <a:lnTo>
                    <a:pt x="149349" y="216399"/>
                  </a:lnTo>
                  <a:lnTo>
                    <a:pt x="160017" y="266687"/>
                  </a:lnTo>
                  <a:lnTo>
                    <a:pt x="166120" y="320027"/>
                  </a:lnTo>
                  <a:lnTo>
                    <a:pt x="170685" y="374894"/>
                  </a:lnTo>
                  <a:lnTo>
                    <a:pt x="173729" y="431287"/>
                  </a:lnTo>
                </a:path>
              </a:pathLst>
            </a:custGeom>
            <a:ln w="8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78916" y="5235284"/>
              <a:ext cx="80088" cy="247718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4581136" y="5971033"/>
              <a:ext cx="551815" cy="471170"/>
            </a:xfrm>
            <a:custGeom>
              <a:avLst/>
              <a:gdLst/>
              <a:ahLst/>
              <a:cxnLst/>
              <a:rect l="l" t="t" r="r" b="b"/>
              <a:pathLst>
                <a:path w="551814" h="471170">
                  <a:moveTo>
                    <a:pt x="551700" y="0"/>
                  </a:moveTo>
                  <a:lnTo>
                    <a:pt x="544075" y="12194"/>
                  </a:lnTo>
                </a:path>
                <a:path w="551814" h="471170">
                  <a:moveTo>
                    <a:pt x="533408" y="25899"/>
                  </a:moveTo>
                  <a:lnTo>
                    <a:pt x="524261" y="38093"/>
                  </a:lnTo>
                </a:path>
                <a:path w="551814" h="471170">
                  <a:moveTo>
                    <a:pt x="516637" y="50288"/>
                  </a:moveTo>
                  <a:lnTo>
                    <a:pt x="505969" y="64008"/>
                  </a:lnTo>
                </a:path>
                <a:path w="551814" h="471170">
                  <a:moveTo>
                    <a:pt x="496823" y="76202"/>
                  </a:moveTo>
                  <a:lnTo>
                    <a:pt x="486155" y="88381"/>
                  </a:lnTo>
                </a:path>
                <a:path w="551814" h="471170">
                  <a:moveTo>
                    <a:pt x="478546" y="102102"/>
                  </a:moveTo>
                  <a:lnTo>
                    <a:pt x="469400" y="114296"/>
                  </a:lnTo>
                </a:path>
                <a:path w="551814" h="471170">
                  <a:moveTo>
                    <a:pt x="458733" y="124964"/>
                  </a:moveTo>
                  <a:lnTo>
                    <a:pt x="451108" y="137159"/>
                  </a:lnTo>
                </a:path>
                <a:path w="551814" h="471170">
                  <a:moveTo>
                    <a:pt x="441962" y="150879"/>
                  </a:moveTo>
                  <a:lnTo>
                    <a:pt x="432816" y="163058"/>
                  </a:lnTo>
                </a:path>
                <a:path w="551814" h="471170">
                  <a:moveTo>
                    <a:pt x="423685" y="175252"/>
                  </a:moveTo>
                  <a:lnTo>
                    <a:pt x="414539" y="188973"/>
                  </a:lnTo>
                </a:path>
                <a:path w="551814" h="471170">
                  <a:moveTo>
                    <a:pt x="405393" y="201167"/>
                  </a:moveTo>
                  <a:lnTo>
                    <a:pt x="394725" y="211835"/>
                  </a:lnTo>
                </a:path>
                <a:path w="551814" h="471170">
                  <a:moveTo>
                    <a:pt x="387101" y="224030"/>
                  </a:moveTo>
                  <a:lnTo>
                    <a:pt x="377955" y="237735"/>
                  </a:lnTo>
                </a:path>
                <a:path w="551814" h="471170">
                  <a:moveTo>
                    <a:pt x="370346" y="249929"/>
                  </a:moveTo>
                  <a:lnTo>
                    <a:pt x="359663" y="260597"/>
                  </a:lnTo>
                </a:path>
                <a:path w="551814" h="471170">
                  <a:moveTo>
                    <a:pt x="350532" y="272792"/>
                  </a:moveTo>
                  <a:lnTo>
                    <a:pt x="342908" y="286512"/>
                  </a:lnTo>
                </a:path>
                <a:path w="551814" h="471170">
                  <a:moveTo>
                    <a:pt x="333762" y="298706"/>
                  </a:moveTo>
                  <a:lnTo>
                    <a:pt x="323094" y="310885"/>
                  </a:lnTo>
                </a:path>
                <a:path w="551814" h="471170">
                  <a:moveTo>
                    <a:pt x="315470" y="324606"/>
                  </a:moveTo>
                  <a:lnTo>
                    <a:pt x="306324" y="336800"/>
                  </a:lnTo>
                </a:path>
                <a:path w="551814" h="471170">
                  <a:moveTo>
                    <a:pt x="295656" y="347468"/>
                  </a:moveTo>
                  <a:lnTo>
                    <a:pt x="288047" y="359663"/>
                  </a:lnTo>
                </a:path>
                <a:path w="551814" h="471170">
                  <a:moveTo>
                    <a:pt x="278901" y="373383"/>
                  </a:moveTo>
                  <a:lnTo>
                    <a:pt x="269755" y="385562"/>
                  </a:lnTo>
                </a:path>
                <a:path w="551814" h="471170">
                  <a:moveTo>
                    <a:pt x="259087" y="399283"/>
                  </a:moveTo>
                  <a:lnTo>
                    <a:pt x="251463" y="411477"/>
                  </a:lnTo>
                </a:path>
                <a:path w="551814" h="471170">
                  <a:moveTo>
                    <a:pt x="240795" y="423671"/>
                  </a:moveTo>
                  <a:lnTo>
                    <a:pt x="231649" y="437376"/>
                  </a:lnTo>
                </a:path>
                <a:path w="551814" h="471170">
                  <a:moveTo>
                    <a:pt x="224040" y="449571"/>
                  </a:moveTo>
                  <a:lnTo>
                    <a:pt x="213372" y="460239"/>
                  </a:lnTo>
                </a:path>
                <a:path w="551814" h="471170">
                  <a:moveTo>
                    <a:pt x="0" y="324606"/>
                  </a:moveTo>
                  <a:lnTo>
                    <a:pt x="12204" y="332222"/>
                  </a:lnTo>
                </a:path>
                <a:path w="551814" h="471170">
                  <a:moveTo>
                    <a:pt x="24394" y="341379"/>
                  </a:moveTo>
                  <a:lnTo>
                    <a:pt x="38106" y="350521"/>
                  </a:lnTo>
                </a:path>
                <a:path w="551814" h="471170">
                  <a:moveTo>
                    <a:pt x="50295" y="359663"/>
                  </a:moveTo>
                  <a:lnTo>
                    <a:pt x="62485" y="368804"/>
                  </a:lnTo>
                </a:path>
                <a:path w="551814" h="471170">
                  <a:moveTo>
                    <a:pt x="76212" y="377946"/>
                  </a:moveTo>
                  <a:lnTo>
                    <a:pt x="88401" y="385562"/>
                  </a:lnTo>
                </a:path>
                <a:path w="551814" h="471170">
                  <a:moveTo>
                    <a:pt x="100591" y="396230"/>
                  </a:moveTo>
                  <a:lnTo>
                    <a:pt x="114302" y="405387"/>
                  </a:lnTo>
                </a:path>
                <a:path w="551814" h="471170">
                  <a:moveTo>
                    <a:pt x="126492" y="413003"/>
                  </a:moveTo>
                  <a:lnTo>
                    <a:pt x="138697" y="422145"/>
                  </a:lnTo>
                </a:path>
                <a:path w="551814" h="471170">
                  <a:moveTo>
                    <a:pt x="152408" y="429761"/>
                  </a:moveTo>
                  <a:lnTo>
                    <a:pt x="164598" y="440429"/>
                  </a:lnTo>
                </a:path>
                <a:path w="551814" h="471170">
                  <a:moveTo>
                    <a:pt x="176788" y="449571"/>
                  </a:moveTo>
                  <a:lnTo>
                    <a:pt x="190499" y="457202"/>
                  </a:lnTo>
                </a:path>
                <a:path w="551814" h="471170">
                  <a:moveTo>
                    <a:pt x="202704" y="466344"/>
                  </a:moveTo>
                  <a:lnTo>
                    <a:pt x="207269" y="470907"/>
                  </a:lnTo>
                </a:path>
                <a:path w="551814" h="471170">
                  <a:moveTo>
                    <a:pt x="33540" y="345942"/>
                  </a:moveTo>
                  <a:lnTo>
                    <a:pt x="62485" y="298706"/>
                  </a:lnTo>
                  <a:lnTo>
                    <a:pt x="109737" y="275844"/>
                  </a:lnTo>
                  <a:lnTo>
                    <a:pt x="172222" y="262123"/>
                  </a:lnTo>
                  <a:lnTo>
                    <a:pt x="207269" y="260597"/>
                  </a:lnTo>
                  <a:lnTo>
                    <a:pt x="239273" y="260597"/>
                  </a:lnTo>
                  <a:lnTo>
                    <a:pt x="269755" y="262123"/>
                  </a:lnTo>
                  <a:lnTo>
                    <a:pt x="295656" y="266702"/>
                  </a:lnTo>
                  <a:lnTo>
                    <a:pt x="318529" y="271265"/>
                  </a:lnTo>
                  <a:lnTo>
                    <a:pt x="336805" y="275844"/>
                  </a:lnTo>
                  <a:lnTo>
                    <a:pt x="345952" y="281933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4710682" y="6250161"/>
            <a:ext cx="16700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50" spc="-25" b="1">
                <a:latin typeface="Arial"/>
                <a:cs typeface="Arial"/>
              </a:rPr>
              <a:t>90º</a:t>
            </a:r>
            <a:endParaRPr sz="75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693926" y="1208027"/>
            <a:ext cx="6170295" cy="1985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77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despreciándose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componente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resistiva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interna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resultando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diagrama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fasorial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mostrado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Fig.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6.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900">
              <a:latin typeface="Comic Sans MS"/>
              <a:cs typeface="Comic Sans MS"/>
            </a:endParaRPr>
          </a:p>
          <a:p>
            <a:pPr algn="ctr" marR="993140">
              <a:lnSpc>
                <a:spcPct val="100000"/>
              </a:lnSpc>
              <a:spcBef>
                <a:spcPts val="5"/>
              </a:spcBef>
            </a:pPr>
            <a:r>
              <a:rPr dirty="0" sz="900" b="1" i="1">
                <a:latin typeface="Arial"/>
                <a:cs typeface="Arial"/>
              </a:rPr>
              <a:t>eje</a:t>
            </a:r>
            <a:r>
              <a:rPr dirty="0" sz="900" spc="145" b="1" i="1">
                <a:latin typeface="Arial"/>
                <a:cs typeface="Arial"/>
              </a:rPr>
              <a:t> </a:t>
            </a:r>
            <a:r>
              <a:rPr dirty="0" sz="900" spc="-60" b="1" i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  <a:p>
            <a:pPr marL="1995805">
              <a:lnSpc>
                <a:spcPct val="100000"/>
              </a:lnSpc>
              <a:spcBef>
                <a:spcPts val="325"/>
              </a:spcBef>
            </a:pPr>
            <a:r>
              <a:rPr dirty="0" sz="1150" spc="20">
                <a:latin typeface="Symbol"/>
                <a:cs typeface="Symbol"/>
              </a:rPr>
              <a:t></a:t>
            </a:r>
            <a:endParaRPr sz="11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Symbol"/>
              <a:cs typeface="Symbol"/>
            </a:endParaRPr>
          </a:p>
          <a:p>
            <a:pPr algn="ctr" marL="2898140" marR="2827655">
              <a:lnSpc>
                <a:spcPct val="111100"/>
              </a:lnSpc>
              <a:spcBef>
                <a:spcPts val="5"/>
              </a:spcBef>
            </a:pPr>
            <a:r>
              <a:rPr dirty="0" sz="900" spc="-10" b="1">
                <a:latin typeface="Arial"/>
                <a:cs typeface="Arial"/>
              </a:rPr>
              <a:t>Cabeza polar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"/>
              <a:cs typeface="Arial"/>
            </a:endParaRPr>
          </a:p>
          <a:p>
            <a:pPr algn="ctr" marR="1245870">
              <a:lnSpc>
                <a:spcPct val="100000"/>
              </a:lnSpc>
            </a:pPr>
            <a:r>
              <a:rPr dirty="0" baseline="21604" sz="1350" spc="-120">
                <a:latin typeface="Symbol"/>
                <a:cs typeface="Symbol"/>
              </a:rPr>
              <a:t></a:t>
            </a:r>
            <a:r>
              <a:rPr dirty="0" baseline="21604" sz="1350" spc="-165">
                <a:latin typeface="Times New Roman"/>
                <a:cs typeface="Times New Roman"/>
              </a:rPr>
              <a:t> </a:t>
            </a:r>
            <a:r>
              <a:rPr dirty="0" sz="900" spc="-35" b="1">
                <a:latin typeface="Arial"/>
                <a:cs typeface="Arial"/>
              </a:rPr>
              <a:t>fa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1318259" y="5070349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39">
                <a:moveTo>
                  <a:pt x="0" y="0"/>
                </a:moveTo>
                <a:lnTo>
                  <a:pt x="0" y="129543"/>
                </a:lnTo>
              </a:path>
            </a:pathLst>
          </a:custGeom>
          <a:ln w="63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1206563" y="4448994"/>
            <a:ext cx="1209040" cy="885825"/>
            <a:chOff x="1206563" y="4448994"/>
            <a:chExt cx="1209040" cy="885825"/>
          </a:xfrm>
        </p:grpSpPr>
        <p:sp>
          <p:nvSpPr>
            <p:cNvPr id="44" name="object 44" descr=""/>
            <p:cNvSpPr/>
            <p:nvPr/>
          </p:nvSpPr>
          <p:spPr>
            <a:xfrm>
              <a:off x="1210056" y="4533892"/>
              <a:ext cx="1193800" cy="797560"/>
            </a:xfrm>
            <a:custGeom>
              <a:avLst/>
              <a:gdLst/>
              <a:ahLst/>
              <a:cxnLst/>
              <a:rect l="l" t="t" r="r" b="b"/>
              <a:pathLst>
                <a:path w="1193800" h="797560">
                  <a:moveTo>
                    <a:pt x="108203" y="38109"/>
                  </a:moveTo>
                  <a:lnTo>
                    <a:pt x="539502" y="38109"/>
                  </a:lnTo>
                </a:path>
                <a:path w="1193800" h="797560">
                  <a:moveTo>
                    <a:pt x="582174" y="73150"/>
                  </a:moveTo>
                  <a:lnTo>
                    <a:pt x="582174" y="54866"/>
                  </a:lnTo>
                  <a:lnTo>
                    <a:pt x="586739" y="35056"/>
                  </a:lnTo>
                  <a:lnTo>
                    <a:pt x="591305" y="21336"/>
                  </a:lnTo>
                  <a:lnTo>
                    <a:pt x="598929" y="7630"/>
                  </a:lnTo>
                  <a:lnTo>
                    <a:pt x="606553" y="0"/>
                  </a:lnTo>
                  <a:lnTo>
                    <a:pt x="623308" y="0"/>
                  </a:lnTo>
                  <a:lnTo>
                    <a:pt x="630932" y="7630"/>
                  </a:lnTo>
                  <a:lnTo>
                    <a:pt x="637035" y="21336"/>
                  </a:lnTo>
                  <a:lnTo>
                    <a:pt x="644644" y="35056"/>
                  </a:lnTo>
                  <a:lnTo>
                    <a:pt x="647703" y="54866"/>
                  </a:lnTo>
                  <a:lnTo>
                    <a:pt x="647703" y="73150"/>
                  </a:lnTo>
                  <a:lnTo>
                    <a:pt x="647703" y="54866"/>
                  </a:lnTo>
                  <a:lnTo>
                    <a:pt x="652268" y="35056"/>
                  </a:lnTo>
                  <a:lnTo>
                    <a:pt x="658371" y="21336"/>
                  </a:lnTo>
                  <a:lnTo>
                    <a:pt x="664458" y="7630"/>
                  </a:lnTo>
                  <a:lnTo>
                    <a:pt x="673604" y="0"/>
                  </a:lnTo>
                  <a:lnTo>
                    <a:pt x="690374" y="0"/>
                  </a:lnTo>
                  <a:lnTo>
                    <a:pt x="696461" y="7630"/>
                  </a:lnTo>
                  <a:lnTo>
                    <a:pt x="705607" y="21336"/>
                  </a:lnTo>
                  <a:lnTo>
                    <a:pt x="710188" y="35056"/>
                  </a:lnTo>
                  <a:lnTo>
                    <a:pt x="713232" y="54866"/>
                  </a:lnTo>
                  <a:lnTo>
                    <a:pt x="713232" y="73150"/>
                  </a:lnTo>
                  <a:lnTo>
                    <a:pt x="716275" y="54866"/>
                  </a:lnTo>
                  <a:lnTo>
                    <a:pt x="720856" y="35056"/>
                  </a:lnTo>
                  <a:lnTo>
                    <a:pt x="723900" y="21336"/>
                  </a:lnTo>
                  <a:lnTo>
                    <a:pt x="731524" y="7630"/>
                  </a:lnTo>
                  <a:lnTo>
                    <a:pt x="742192" y="0"/>
                  </a:lnTo>
                  <a:lnTo>
                    <a:pt x="758947" y="0"/>
                  </a:lnTo>
                  <a:lnTo>
                    <a:pt x="765049" y="7630"/>
                  </a:lnTo>
                  <a:lnTo>
                    <a:pt x="772673" y="21336"/>
                  </a:lnTo>
                  <a:lnTo>
                    <a:pt x="777239" y="35056"/>
                  </a:lnTo>
                  <a:lnTo>
                    <a:pt x="781804" y="73150"/>
                  </a:lnTo>
                  <a:lnTo>
                    <a:pt x="786385" y="35056"/>
                  </a:lnTo>
                  <a:lnTo>
                    <a:pt x="789428" y="21336"/>
                  </a:lnTo>
                  <a:lnTo>
                    <a:pt x="798575" y="7630"/>
                  </a:lnTo>
                  <a:lnTo>
                    <a:pt x="807721" y="0"/>
                  </a:lnTo>
                  <a:lnTo>
                    <a:pt x="824491" y="0"/>
                  </a:lnTo>
                  <a:lnTo>
                    <a:pt x="832100" y="7630"/>
                  </a:lnTo>
                  <a:lnTo>
                    <a:pt x="838202" y="21336"/>
                  </a:lnTo>
                  <a:lnTo>
                    <a:pt x="845827" y="35056"/>
                  </a:lnTo>
                  <a:lnTo>
                    <a:pt x="848870" y="73150"/>
                  </a:lnTo>
                </a:path>
                <a:path w="1193800" h="797560">
                  <a:moveTo>
                    <a:pt x="571506" y="38109"/>
                  </a:moveTo>
                  <a:lnTo>
                    <a:pt x="582174" y="73150"/>
                  </a:lnTo>
                </a:path>
                <a:path w="1193800" h="797560">
                  <a:moveTo>
                    <a:pt x="853436" y="38109"/>
                  </a:moveTo>
                  <a:lnTo>
                    <a:pt x="848870" y="73150"/>
                  </a:lnTo>
                </a:path>
                <a:path w="1193800" h="797560">
                  <a:moveTo>
                    <a:pt x="554736" y="38109"/>
                  </a:moveTo>
                  <a:lnTo>
                    <a:pt x="571506" y="38109"/>
                  </a:lnTo>
                </a:path>
                <a:path w="1193800" h="797560">
                  <a:moveTo>
                    <a:pt x="853436" y="38109"/>
                  </a:moveTo>
                  <a:lnTo>
                    <a:pt x="867162" y="38109"/>
                  </a:lnTo>
                </a:path>
                <a:path w="1193800" h="797560">
                  <a:moveTo>
                    <a:pt x="867162" y="38109"/>
                  </a:moveTo>
                  <a:lnTo>
                    <a:pt x="1193285" y="38109"/>
                  </a:lnTo>
                </a:path>
                <a:path w="1193800" h="797560">
                  <a:moveTo>
                    <a:pt x="108203" y="38109"/>
                  </a:moveTo>
                  <a:lnTo>
                    <a:pt x="108203" y="251471"/>
                  </a:lnTo>
                </a:path>
                <a:path w="1193800" h="797560">
                  <a:moveTo>
                    <a:pt x="129540" y="274318"/>
                  </a:moveTo>
                  <a:lnTo>
                    <a:pt x="124967" y="262139"/>
                  </a:lnTo>
                  <a:lnTo>
                    <a:pt x="118871" y="256034"/>
                  </a:lnTo>
                  <a:lnTo>
                    <a:pt x="108203" y="251471"/>
                  </a:lnTo>
                  <a:lnTo>
                    <a:pt x="97535" y="256034"/>
                  </a:lnTo>
                  <a:lnTo>
                    <a:pt x="88392" y="262139"/>
                  </a:lnTo>
                  <a:lnTo>
                    <a:pt x="86867" y="274318"/>
                  </a:lnTo>
                  <a:lnTo>
                    <a:pt x="88392" y="284986"/>
                  </a:lnTo>
                  <a:lnTo>
                    <a:pt x="97535" y="294143"/>
                  </a:lnTo>
                  <a:lnTo>
                    <a:pt x="108203" y="295654"/>
                  </a:lnTo>
                  <a:lnTo>
                    <a:pt x="118871" y="294143"/>
                  </a:lnTo>
                  <a:lnTo>
                    <a:pt x="124967" y="284986"/>
                  </a:lnTo>
                  <a:lnTo>
                    <a:pt x="129540" y="274318"/>
                  </a:lnTo>
                  <a:close/>
                </a:path>
                <a:path w="1193800" h="797560">
                  <a:moveTo>
                    <a:pt x="108203" y="362715"/>
                  </a:moveTo>
                  <a:lnTo>
                    <a:pt x="108203" y="577603"/>
                  </a:lnTo>
                </a:path>
                <a:path w="1193800" h="797560">
                  <a:moveTo>
                    <a:pt x="108203" y="382525"/>
                  </a:moveTo>
                  <a:lnTo>
                    <a:pt x="108203" y="516647"/>
                  </a:lnTo>
                </a:path>
                <a:path w="1193800" h="797560">
                  <a:moveTo>
                    <a:pt x="108203" y="582166"/>
                  </a:moveTo>
                  <a:lnTo>
                    <a:pt x="108203" y="716288"/>
                  </a:lnTo>
                </a:path>
                <a:path w="1193800" h="797560">
                  <a:moveTo>
                    <a:pt x="108203" y="544073"/>
                  </a:moveTo>
                  <a:lnTo>
                    <a:pt x="108203" y="582166"/>
                  </a:lnTo>
                </a:path>
                <a:path w="1193800" h="797560">
                  <a:moveTo>
                    <a:pt x="0" y="716288"/>
                  </a:moveTo>
                  <a:lnTo>
                    <a:pt x="216408" y="716288"/>
                  </a:lnTo>
                </a:path>
                <a:path w="1193800" h="797560">
                  <a:moveTo>
                    <a:pt x="42671" y="755908"/>
                  </a:moveTo>
                  <a:lnTo>
                    <a:pt x="175260" y="755908"/>
                  </a:lnTo>
                </a:path>
                <a:path w="1193800" h="797560">
                  <a:moveTo>
                    <a:pt x="65531" y="797055"/>
                  </a:moveTo>
                  <a:lnTo>
                    <a:pt x="150876" y="79705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296924" y="4875270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335" y="0"/>
                  </a:moveTo>
                  <a:lnTo>
                    <a:pt x="10667" y="1523"/>
                  </a:lnTo>
                  <a:lnTo>
                    <a:pt x="1523" y="10667"/>
                  </a:lnTo>
                  <a:lnTo>
                    <a:pt x="0" y="21335"/>
                  </a:lnTo>
                  <a:lnTo>
                    <a:pt x="1523" y="32003"/>
                  </a:lnTo>
                  <a:lnTo>
                    <a:pt x="10667" y="38099"/>
                  </a:lnTo>
                  <a:lnTo>
                    <a:pt x="21335" y="41147"/>
                  </a:lnTo>
                  <a:lnTo>
                    <a:pt x="32003" y="38099"/>
                  </a:lnTo>
                  <a:lnTo>
                    <a:pt x="38099" y="32003"/>
                  </a:lnTo>
                  <a:lnTo>
                    <a:pt x="42671" y="21335"/>
                  </a:lnTo>
                  <a:lnTo>
                    <a:pt x="38099" y="10667"/>
                  </a:lnTo>
                  <a:lnTo>
                    <a:pt x="32003" y="1523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296923" y="4875271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42672" y="21336"/>
                  </a:moveTo>
                  <a:lnTo>
                    <a:pt x="38099" y="10668"/>
                  </a:lnTo>
                  <a:lnTo>
                    <a:pt x="32003" y="1526"/>
                  </a:lnTo>
                  <a:lnTo>
                    <a:pt x="21335" y="0"/>
                  </a:lnTo>
                  <a:lnTo>
                    <a:pt x="10667" y="1526"/>
                  </a:lnTo>
                  <a:lnTo>
                    <a:pt x="1524" y="10668"/>
                  </a:lnTo>
                  <a:lnTo>
                    <a:pt x="0" y="21336"/>
                  </a:lnTo>
                  <a:lnTo>
                    <a:pt x="1524" y="32004"/>
                  </a:lnTo>
                  <a:lnTo>
                    <a:pt x="10667" y="38109"/>
                  </a:lnTo>
                  <a:lnTo>
                    <a:pt x="21335" y="41146"/>
                  </a:lnTo>
                  <a:lnTo>
                    <a:pt x="32003" y="38109"/>
                  </a:lnTo>
                  <a:lnTo>
                    <a:pt x="38099" y="32004"/>
                  </a:lnTo>
                  <a:lnTo>
                    <a:pt x="42672" y="21336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403341" y="4460741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w="0" h="216535">
                  <a:moveTo>
                    <a:pt x="0" y="0"/>
                  </a:moveTo>
                  <a:lnTo>
                    <a:pt x="0" y="216414"/>
                  </a:lnTo>
                </a:path>
              </a:pathLst>
            </a:custGeom>
            <a:ln w="23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385316" y="4757922"/>
              <a:ext cx="0" cy="166370"/>
            </a:xfrm>
            <a:custGeom>
              <a:avLst/>
              <a:gdLst/>
              <a:ahLst/>
              <a:cxnLst/>
              <a:rect l="l" t="t" r="r" b="b"/>
              <a:pathLst>
                <a:path w="0" h="166370">
                  <a:moveTo>
                    <a:pt x="0" y="0"/>
                  </a:moveTo>
                  <a:lnTo>
                    <a:pt x="0" y="166126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 txBox="1"/>
          <p:nvPr/>
        </p:nvSpPr>
        <p:spPr>
          <a:xfrm>
            <a:off x="1432559" y="4747176"/>
            <a:ext cx="20447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Efa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0" name="object 50" descr=""/>
          <p:cNvGrpSpPr/>
          <p:nvPr/>
        </p:nvGrpSpPr>
        <p:grpSpPr>
          <a:xfrm>
            <a:off x="1636646" y="4612190"/>
            <a:ext cx="475615" cy="294005"/>
            <a:chOff x="1636646" y="4612190"/>
            <a:chExt cx="475615" cy="294005"/>
          </a:xfrm>
        </p:grpSpPr>
        <p:sp>
          <p:nvSpPr>
            <p:cNvPr id="51" name="object 51" descr=""/>
            <p:cNvSpPr/>
            <p:nvPr/>
          </p:nvSpPr>
          <p:spPr>
            <a:xfrm>
              <a:off x="1639821" y="4639047"/>
              <a:ext cx="399415" cy="264160"/>
            </a:xfrm>
            <a:custGeom>
              <a:avLst/>
              <a:gdLst/>
              <a:ahLst/>
              <a:cxnLst/>
              <a:rect l="l" t="t" r="r" b="b"/>
              <a:pathLst>
                <a:path w="399414" h="264160">
                  <a:moveTo>
                    <a:pt x="0" y="96012"/>
                  </a:moveTo>
                  <a:lnTo>
                    <a:pt x="0" y="263665"/>
                  </a:lnTo>
                </a:path>
                <a:path w="399414" h="264160">
                  <a:moveTo>
                    <a:pt x="140203" y="0"/>
                  </a:moveTo>
                  <a:lnTo>
                    <a:pt x="399291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036063" y="4613143"/>
              <a:ext cx="74930" cy="52069"/>
            </a:xfrm>
            <a:custGeom>
              <a:avLst/>
              <a:gdLst/>
              <a:ahLst/>
              <a:cxnLst/>
              <a:rect l="l" t="t" r="r" b="b"/>
              <a:pathLst>
                <a:path w="74930" h="52070">
                  <a:moveTo>
                    <a:pt x="0" y="0"/>
                  </a:moveTo>
                  <a:lnTo>
                    <a:pt x="0" y="51815"/>
                  </a:lnTo>
                  <a:lnTo>
                    <a:pt x="74675" y="24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036063" y="4613143"/>
              <a:ext cx="74930" cy="52069"/>
            </a:xfrm>
            <a:custGeom>
              <a:avLst/>
              <a:gdLst/>
              <a:ahLst/>
              <a:cxnLst/>
              <a:rect l="l" t="t" r="r" b="b"/>
              <a:pathLst>
                <a:path w="74930" h="52070">
                  <a:moveTo>
                    <a:pt x="0" y="0"/>
                  </a:moveTo>
                  <a:lnTo>
                    <a:pt x="74675" y="24383"/>
                  </a:lnTo>
                  <a:lnTo>
                    <a:pt x="0" y="518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 txBox="1"/>
          <p:nvPr/>
        </p:nvSpPr>
        <p:spPr>
          <a:xfrm>
            <a:off x="1837943" y="4361604"/>
            <a:ext cx="1949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jXs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933955" y="4687740"/>
            <a:ext cx="11112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Ia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2295141" y="4715250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3073"/>
                </a:lnTo>
              </a:path>
            </a:pathLst>
          </a:custGeom>
          <a:ln w="63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 txBox="1"/>
          <p:nvPr/>
        </p:nvSpPr>
        <p:spPr>
          <a:xfrm>
            <a:off x="1637283" y="4652117"/>
            <a:ext cx="155575" cy="1517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Times New Roman"/>
                <a:cs typeface="Times New Roman"/>
              </a:rPr>
              <a:t>0</a:t>
            </a:r>
            <a:r>
              <a:rPr dirty="0" baseline="6944" sz="1200" spc="-37">
                <a:latin typeface="Times New Roman"/>
                <a:cs typeface="Times New Roman"/>
              </a:rPr>
              <a:t>º</a:t>
            </a:r>
            <a:endParaRPr baseline="6944" sz="1200">
              <a:latin typeface="Times New Roman"/>
              <a:cs typeface="Times New Roman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2303271" y="4702980"/>
            <a:ext cx="34417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900" b="1">
                <a:latin typeface="Arial"/>
                <a:cs typeface="Arial"/>
              </a:rPr>
              <a:t>Ub</a:t>
            </a:r>
            <a:r>
              <a:rPr dirty="0" sz="900" spc="370" b="1">
                <a:latin typeface="Arial"/>
                <a:cs typeface="Arial"/>
              </a:rPr>
              <a:t> </a:t>
            </a:r>
            <a:r>
              <a:rPr dirty="0" baseline="33333" sz="1125" spc="-75">
                <a:latin typeface="Symbol"/>
                <a:cs typeface="Symbol"/>
              </a:rPr>
              <a:t></a:t>
            </a:r>
            <a:endParaRPr baseline="33333" sz="1125">
              <a:latin typeface="Symbol"/>
              <a:cs typeface="Symbol"/>
            </a:endParaRPr>
          </a:p>
        </p:txBody>
      </p:sp>
      <p:grpSp>
        <p:nvGrpSpPr>
          <p:cNvPr id="59" name="object 59" descr=""/>
          <p:cNvGrpSpPr/>
          <p:nvPr/>
        </p:nvGrpSpPr>
        <p:grpSpPr>
          <a:xfrm>
            <a:off x="734694" y="1778634"/>
            <a:ext cx="5564505" cy="4819015"/>
            <a:chOff x="734694" y="1778634"/>
            <a:chExt cx="5564505" cy="4819015"/>
          </a:xfrm>
        </p:grpSpPr>
        <p:sp>
          <p:nvSpPr>
            <p:cNvPr id="60" name="object 60" descr=""/>
            <p:cNvSpPr/>
            <p:nvPr/>
          </p:nvSpPr>
          <p:spPr>
            <a:xfrm>
              <a:off x="2528312" y="4715250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w="0" h="163195">
                  <a:moveTo>
                    <a:pt x="0" y="0"/>
                  </a:moveTo>
                  <a:lnTo>
                    <a:pt x="0" y="163073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739139" y="1783079"/>
              <a:ext cx="5555615" cy="4810125"/>
            </a:xfrm>
            <a:custGeom>
              <a:avLst/>
              <a:gdLst/>
              <a:ahLst/>
              <a:cxnLst/>
              <a:rect l="l" t="t" r="r" b="b"/>
              <a:pathLst>
                <a:path w="5555615" h="4810125">
                  <a:moveTo>
                    <a:pt x="0" y="0"/>
                  </a:moveTo>
                  <a:lnTo>
                    <a:pt x="5554987" y="0"/>
                  </a:lnTo>
                </a:path>
                <a:path w="5555615" h="4810125">
                  <a:moveTo>
                    <a:pt x="0" y="4809741"/>
                  </a:moveTo>
                  <a:lnTo>
                    <a:pt x="5554987" y="4809741"/>
                  </a:lnTo>
                </a:path>
                <a:path w="5555615" h="4810125">
                  <a:moveTo>
                    <a:pt x="0" y="0"/>
                  </a:moveTo>
                  <a:lnTo>
                    <a:pt x="0" y="4809741"/>
                  </a:lnTo>
                </a:path>
                <a:path w="5555615" h="4810125">
                  <a:moveTo>
                    <a:pt x="5554987" y="0"/>
                  </a:moveTo>
                  <a:lnTo>
                    <a:pt x="5554987" y="4809741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3291832" y="2990085"/>
              <a:ext cx="0" cy="2258695"/>
            </a:xfrm>
            <a:custGeom>
              <a:avLst/>
              <a:gdLst/>
              <a:ahLst/>
              <a:cxnLst/>
              <a:rect l="l" t="t" r="r" b="b"/>
              <a:pathLst>
                <a:path w="0" h="2258695">
                  <a:moveTo>
                    <a:pt x="0" y="0"/>
                  </a:moveTo>
                  <a:lnTo>
                    <a:pt x="0" y="2258569"/>
                  </a:lnTo>
                </a:path>
              </a:pathLst>
            </a:custGeom>
            <a:ln w="126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2535936" y="5992369"/>
              <a:ext cx="2612390" cy="0"/>
            </a:xfrm>
            <a:custGeom>
              <a:avLst/>
              <a:gdLst/>
              <a:ahLst/>
              <a:cxnLst/>
              <a:rect l="l" t="t" r="r" b="b"/>
              <a:pathLst>
                <a:path w="2612390" h="0">
                  <a:moveTo>
                    <a:pt x="0" y="0"/>
                  </a:moveTo>
                  <a:lnTo>
                    <a:pt x="2612133" y="0"/>
                  </a:lnTo>
                </a:path>
              </a:pathLst>
            </a:custGeom>
            <a:ln w="847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041641" y="3585972"/>
              <a:ext cx="0" cy="2240280"/>
            </a:xfrm>
            <a:custGeom>
              <a:avLst/>
              <a:gdLst/>
              <a:ahLst/>
              <a:cxnLst/>
              <a:rect l="l" t="t" r="r" b="b"/>
              <a:pathLst>
                <a:path w="0" h="2240279">
                  <a:moveTo>
                    <a:pt x="0" y="0"/>
                  </a:moveTo>
                  <a:lnTo>
                    <a:pt x="0" y="2240270"/>
                  </a:lnTo>
                </a:path>
              </a:pathLst>
            </a:custGeom>
            <a:ln w="845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5087106" y="5332473"/>
              <a:ext cx="535305" cy="696595"/>
            </a:xfrm>
            <a:custGeom>
              <a:avLst/>
              <a:gdLst/>
              <a:ahLst/>
              <a:cxnLst/>
              <a:rect l="l" t="t" r="r" b="b"/>
              <a:pathLst>
                <a:path w="535304" h="696595">
                  <a:moveTo>
                    <a:pt x="534929" y="0"/>
                  </a:moveTo>
                  <a:lnTo>
                    <a:pt x="0" y="696463"/>
                  </a:lnTo>
                </a:path>
              </a:pathLst>
            </a:custGeom>
            <a:ln w="8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00699" y="5239506"/>
              <a:ext cx="94487" cy="114299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3281164" y="5241039"/>
              <a:ext cx="7620" cy="544195"/>
            </a:xfrm>
            <a:custGeom>
              <a:avLst/>
              <a:gdLst/>
              <a:ahLst/>
              <a:cxnLst/>
              <a:rect l="l" t="t" r="r" b="b"/>
              <a:pathLst>
                <a:path w="7620" h="544195">
                  <a:moveTo>
                    <a:pt x="7624" y="0"/>
                  </a:moveTo>
                  <a:lnTo>
                    <a:pt x="7624" y="15231"/>
                  </a:lnTo>
                </a:path>
                <a:path w="7620" h="544195">
                  <a:moveTo>
                    <a:pt x="7624" y="30478"/>
                  </a:moveTo>
                  <a:lnTo>
                    <a:pt x="7624" y="45709"/>
                  </a:lnTo>
                </a:path>
                <a:path w="7620" h="544195">
                  <a:moveTo>
                    <a:pt x="0" y="534915"/>
                  </a:moveTo>
                  <a:lnTo>
                    <a:pt x="0" y="544057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247643" y="5766811"/>
              <a:ext cx="70485" cy="68580"/>
            </a:xfrm>
            <a:custGeom>
              <a:avLst/>
              <a:gdLst/>
              <a:ahLst/>
              <a:cxnLst/>
              <a:rect l="l" t="t" r="r" b="b"/>
              <a:pathLst>
                <a:path w="70485" h="68579">
                  <a:moveTo>
                    <a:pt x="70103" y="0"/>
                  </a:moveTo>
                  <a:lnTo>
                    <a:pt x="65531" y="3047"/>
                  </a:lnTo>
                  <a:lnTo>
                    <a:pt x="59435" y="4571"/>
                  </a:lnTo>
                  <a:lnTo>
                    <a:pt x="54863" y="7619"/>
                  </a:lnTo>
                  <a:lnTo>
                    <a:pt x="44195" y="7619"/>
                  </a:lnTo>
                  <a:lnTo>
                    <a:pt x="41147" y="9143"/>
                  </a:lnTo>
                  <a:lnTo>
                    <a:pt x="30479" y="9143"/>
                  </a:lnTo>
                  <a:lnTo>
                    <a:pt x="25907" y="7619"/>
                  </a:lnTo>
                  <a:lnTo>
                    <a:pt x="19811" y="7619"/>
                  </a:lnTo>
                  <a:lnTo>
                    <a:pt x="15239" y="4571"/>
                  </a:lnTo>
                  <a:lnTo>
                    <a:pt x="10667" y="4571"/>
                  </a:lnTo>
                  <a:lnTo>
                    <a:pt x="6095" y="3047"/>
                  </a:lnTo>
                  <a:lnTo>
                    <a:pt x="0" y="0"/>
                  </a:lnTo>
                  <a:lnTo>
                    <a:pt x="33527" y="68579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278121" y="5239513"/>
              <a:ext cx="702945" cy="5080"/>
            </a:xfrm>
            <a:custGeom>
              <a:avLst/>
              <a:gdLst/>
              <a:ahLst/>
              <a:cxnLst/>
              <a:rect l="l" t="t" r="r" b="b"/>
              <a:pathLst>
                <a:path w="702945" h="5079">
                  <a:moveTo>
                    <a:pt x="0" y="4563"/>
                  </a:moveTo>
                  <a:lnTo>
                    <a:pt x="702571" y="0"/>
                  </a:lnTo>
                </a:path>
              </a:pathLst>
            </a:custGeom>
            <a:ln w="8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63923" y="5205979"/>
              <a:ext cx="70103" cy="67055"/>
            </a:xfrm>
            <a:prstGeom prst="rect">
              <a:avLst/>
            </a:prstGeom>
          </p:spPr>
        </p:pic>
        <p:sp>
          <p:nvSpPr>
            <p:cNvPr id="71" name="object 71" descr=""/>
            <p:cNvSpPr/>
            <p:nvPr/>
          </p:nvSpPr>
          <p:spPr>
            <a:xfrm>
              <a:off x="5141982" y="5983227"/>
              <a:ext cx="490855" cy="3175"/>
            </a:xfrm>
            <a:custGeom>
              <a:avLst/>
              <a:gdLst/>
              <a:ahLst/>
              <a:cxnLst/>
              <a:rect l="l" t="t" r="r" b="b"/>
              <a:pathLst>
                <a:path w="490854" h="3175">
                  <a:moveTo>
                    <a:pt x="0" y="0"/>
                  </a:moveTo>
                  <a:lnTo>
                    <a:pt x="490721" y="3037"/>
                  </a:lnTo>
                </a:path>
              </a:pathLst>
            </a:custGeom>
            <a:ln w="8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15939" y="5951215"/>
              <a:ext cx="68579" cy="68579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5684521" y="5297416"/>
              <a:ext cx="0" cy="688975"/>
            </a:xfrm>
            <a:custGeom>
              <a:avLst/>
              <a:gdLst/>
              <a:ahLst/>
              <a:cxnLst/>
              <a:rect l="l" t="t" r="r" b="b"/>
              <a:pathLst>
                <a:path w="0" h="688975">
                  <a:moveTo>
                    <a:pt x="0" y="0"/>
                  </a:moveTo>
                  <a:lnTo>
                    <a:pt x="0" y="688847"/>
                  </a:lnTo>
                </a:path>
              </a:pathLst>
            </a:custGeom>
            <a:ln w="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49468" y="5244079"/>
              <a:ext cx="68579" cy="70103"/>
            </a:xfrm>
            <a:prstGeom prst="rect">
              <a:avLst/>
            </a:prstGeom>
          </p:spPr>
        </p:pic>
      </p:grpSp>
      <p:sp>
        <p:nvSpPr>
          <p:cNvPr id="75" name="object 75" descr=""/>
          <p:cNvSpPr txBox="1"/>
          <p:nvPr/>
        </p:nvSpPr>
        <p:spPr>
          <a:xfrm>
            <a:off x="3705350" y="5734168"/>
            <a:ext cx="255270" cy="165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21604" sz="1350" spc="-37">
                <a:latin typeface="Symbol"/>
                <a:cs typeface="Symbol"/>
              </a:rPr>
              <a:t></a:t>
            </a:r>
            <a:r>
              <a:rPr dirty="0" sz="900" spc="-25" b="1">
                <a:latin typeface="Arial"/>
                <a:cs typeface="Arial"/>
              </a:rPr>
              <a:t>aa</a:t>
            </a:r>
            <a:endParaRPr sz="900">
              <a:latin typeface="Arial"/>
              <a:cs typeface="Arial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3616958" y="4994407"/>
            <a:ext cx="361950" cy="62611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595"/>
              </a:spcBef>
            </a:pPr>
            <a:r>
              <a:rPr dirty="0" baseline="11695" sz="1425" spc="-15">
                <a:latin typeface="Symbol"/>
                <a:cs typeface="Symbol"/>
              </a:rPr>
              <a:t></a:t>
            </a:r>
            <a:r>
              <a:rPr dirty="0" baseline="11695" sz="1425" spc="-60">
                <a:latin typeface="Times New Roman"/>
                <a:cs typeface="Times New Roman"/>
              </a:rPr>
              <a:t> </a:t>
            </a:r>
            <a:r>
              <a:rPr dirty="0" sz="750" spc="-20" i="1">
                <a:latin typeface="Arial"/>
                <a:cs typeface="Arial"/>
              </a:rPr>
              <a:t>aa,q</a:t>
            </a:r>
            <a:endParaRPr sz="750">
              <a:latin typeface="Arial"/>
              <a:cs typeface="Arial"/>
            </a:endParaRPr>
          </a:p>
          <a:p>
            <a:pPr algn="ctr" marL="51435">
              <a:lnSpc>
                <a:spcPct val="100000"/>
              </a:lnSpc>
              <a:spcBef>
                <a:spcPts val="459"/>
              </a:spcBef>
            </a:pPr>
            <a:r>
              <a:rPr dirty="0" sz="850" spc="10">
                <a:latin typeface="Symbol"/>
                <a:cs typeface="Symbol"/>
              </a:rPr>
              <a:t></a:t>
            </a:r>
            <a:endParaRPr sz="850">
              <a:latin typeface="Symbol"/>
              <a:cs typeface="Symbol"/>
            </a:endParaRPr>
          </a:p>
          <a:p>
            <a:pPr algn="ctr" marL="9525">
              <a:lnSpc>
                <a:spcPct val="100000"/>
              </a:lnSpc>
              <a:spcBef>
                <a:spcPts val="525"/>
              </a:spcBef>
            </a:pPr>
            <a:r>
              <a:rPr dirty="0" sz="900" spc="85">
                <a:latin typeface="Symbol"/>
                <a:cs typeface="Symbol"/>
              </a:rPr>
              <a:t></a:t>
            </a:r>
            <a:endParaRPr sz="900">
              <a:latin typeface="Symbol"/>
              <a:cs typeface="Symbol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3131818" y="5742821"/>
            <a:ext cx="73660" cy="1727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dirty="0" sz="950" spc="-100">
                <a:latin typeface="Symbol"/>
                <a:cs typeface="Symbol"/>
              </a:rPr>
              <a:t></a:t>
            </a:r>
            <a:endParaRPr sz="950">
              <a:latin typeface="Symbol"/>
              <a:cs typeface="Symbol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3208018" y="5822286"/>
            <a:ext cx="21526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50" spc="-20" i="1">
                <a:latin typeface="Arial"/>
                <a:cs typeface="Arial"/>
              </a:rPr>
              <a:t>aa,d</a:t>
            </a:r>
            <a:endParaRPr sz="750">
              <a:latin typeface="Arial"/>
              <a:cs typeface="Arial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5124193" y="5055989"/>
            <a:ext cx="921385" cy="522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22885">
              <a:lnSpc>
                <a:spcPct val="100000"/>
              </a:lnSpc>
              <a:spcBef>
                <a:spcPts val="110"/>
              </a:spcBef>
              <a:tabLst>
                <a:tab pos="601345" algn="l"/>
              </a:tabLst>
            </a:pPr>
            <a:r>
              <a:rPr dirty="0" baseline="12345" sz="1350" spc="-37">
                <a:latin typeface="Symbol"/>
                <a:cs typeface="Symbol"/>
              </a:rPr>
              <a:t></a:t>
            </a:r>
            <a:r>
              <a:rPr dirty="0" baseline="-9259" sz="1350" spc="-37" b="1">
                <a:latin typeface="Arial"/>
                <a:cs typeface="Arial"/>
              </a:rPr>
              <a:t>fa</a:t>
            </a:r>
            <a:r>
              <a:rPr dirty="0" baseline="-9259" sz="1350" b="1">
                <a:latin typeface="Arial"/>
                <a:cs typeface="Arial"/>
              </a:rPr>
              <a:t>	</a:t>
            </a:r>
            <a:r>
              <a:rPr dirty="0" sz="900" b="1" i="1">
                <a:latin typeface="Arial"/>
                <a:cs typeface="Arial"/>
              </a:rPr>
              <a:t>eje</a:t>
            </a:r>
            <a:r>
              <a:rPr dirty="0" sz="900" spc="150" b="1" i="1">
                <a:latin typeface="Arial"/>
                <a:cs typeface="Arial"/>
              </a:rPr>
              <a:t> </a:t>
            </a:r>
            <a:r>
              <a:rPr dirty="0" sz="900" spc="-50" b="1" i="1"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dirty="0" sz="900" b="1">
                <a:latin typeface="Arial"/>
                <a:cs typeface="Arial"/>
              </a:rPr>
              <a:t>jXs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spc="-35" b="1">
                <a:latin typeface="Arial"/>
                <a:cs typeface="Arial"/>
              </a:rPr>
              <a:t>Ia</a:t>
            </a:r>
            <a:endParaRPr sz="900">
              <a:latin typeface="Arial"/>
              <a:cs typeface="Arial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5286754" y="6031074"/>
            <a:ext cx="26860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50" i="1">
                <a:latin typeface="Arial"/>
                <a:cs typeface="Arial"/>
              </a:rPr>
              <a:t>jXd</a:t>
            </a:r>
            <a:r>
              <a:rPr dirty="0" sz="750" spc="55" i="1">
                <a:latin typeface="Arial"/>
                <a:cs typeface="Arial"/>
              </a:rPr>
              <a:t> </a:t>
            </a:r>
            <a:r>
              <a:rPr dirty="0" sz="750" spc="-25" i="1">
                <a:latin typeface="Arial"/>
                <a:cs typeface="Arial"/>
              </a:rPr>
              <a:t>Id</a:t>
            </a:r>
            <a:endParaRPr sz="750">
              <a:latin typeface="Arial"/>
              <a:cs typeface="Arial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5737857" y="5595210"/>
            <a:ext cx="26860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50" i="1">
                <a:latin typeface="Arial"/>
                <a:cs typeface="Arial"/>
              </a:rPr>
              <a:t>jXq</a:t>
            </a:r>
            <a:r>
              <a:rPr dirty="0" sz="750" spc="55" i="1">
                <a:latin typeface="Arial"/>
                <a:cs typeface="Arial"/>
              </a:rPr>
              <a:t> </a:t>
            </a:r>
            <a:r>
              <a:rPr dirty="0" sz="750" spc="-25" i="1">
                <a:latin typeface="Arial"/>
                <a:cs typeface="Arial"/>
              </a:rPr>
              <a:t>Iq</a:t>
            </a:r>
            <a:endParaRPr sz="750">
              <a:latin typeface="Arial"/>
              <a:cs typeface="Arial"/>
            </a:endParaRPr>
          </a:p>
        </p:txBody>
      </p:sp>
      <p:sp>
        <p:nvSpPr>
          <p:cNvPr id="82" name="object 82" descr=""/>
          <p:cNvSpPr/>
          <p:nvPr/>
        </p:nvSpPr>
        <p:spPr>
          <a:xfrm>
            <a:off x="3288789" y="5248655"/>
            <a:ext cx="0" cy="525780"/>
          </a:xfrm>
          <a:custGeom>
            <a:avLst/>
            <a:gdLst/>
            <a:ahLst/>
            <a:cxnLst/>
            <a:rect l="l" t="t" r="r" b="b"/>
            <a:pathLst>
              <a:path w="0" h="525779">
                <a:moveTo>
                  <a:pt x="0" y="0"/>
                </a:moveTo>
                <a:lnTo>
                  <a:pt x="0" y="525774"/>
                </a:lnTo>
              </a:path>
            </a:pathLst>
          </a:custGeom>
          <a:ln w="84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 txBox="1"/>
          <p:nvPr/>
        </p:nvSpPr>
        <p:spPr>
          <a:xfrm>
            <a:off x="2209291" y="6692901"/>
            <a:ext cx="31388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Fig.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6.-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Diagrama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fasorial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un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generador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sincrónico</a:t>
            </a:r>
            <a:endParaRPr sz="1000">
              <a:latin typeface="Comic Sans MS"/>
              <a:cs typeface="Comic Sans MS"/>
            </a:endParaRPr>
          </a:p>
        </p:txBody>
      </p:sp>
      <p:pic>
        <p:nvPicPr>
          <p:cNvPr id="84" name="object 8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11025" y="7486032"/>
            <a:ext cx="5165741" cy="2103797"/>
          </a:xfrm>
          <a:prstGeom prst="rect">
            <a:avLst/>
          </a:prstGeom>
        </p:spPr>
      </p:pic>
      <p:sp>
        <p:nvSpPr>
          <p:cNvPr id="85" name="object 85" descr=""/>
          <p:cNvSpPr/>
          <p:nvPr/>
        </p:nvSpPr>
        <p:spPr>
          <a:xfrm>
            <a:off x="0" y="9873889"/>
            <a:ext cx="7556500" cy="738505"/>
          </a:xfrm>
          <a:custGeom>
            <a:avLst/>
            <a:gdLst/>
            <a:ahLst/>
            <a:cxnLst/>
            <a:rect l="l" t="t" r="r" b="b"/>
            <a:pathLst>
              <a:path w="7556500" h="738504">
                <a:moveTo>
                  <a:pt x="0" y="737877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737877"/>
                </a:lnTo>
                <a:lnTo>
                  <a:pt x="0" y="737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71550"/>
          </a:xfrm>
          <a:custGeom>
            <a:avLst/>
            <a:gdLst/>
            <a:ahLst/>
            <a:cxnLst/>
            <a:rect l="l" t="t" r="r" b="b"/>
            <a:pathLst>
              <a:path w="7556500" h="971550">
                <a:moveTo>
                  <a:pt x="0" y="0"/>
                </a:moveTo>
                <a:lnTo>
                  <a:pt x="7556475" y="0"/>
                </a:lnTo>
                <a:lnTo>
                  <a:pt x="7556475" y="971122"/>
                </a:lnTo>
                <a:lnTo>
                  <a:pt x="0" y="97112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15" y="1236983"/>
            <a:ext cx="6148070" cy="8258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DIFERENTES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TIPOS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ESTABILIDAD</a:t>
            </a:r>
            <a:endParaRPr sz="1200">
              <a:latin typeface="Comic Sans MS"/>
              <a:cs typeface="Comic Sans MS"/>
            </a:endParaRPr>
          </a:p>
          <a:p>
            <a:pPr algn="just" marL="12700" marR="7620">
              <a:lnSpc>
                <a:spcPct val="115799"/>
              </a:lnSpc>
              <a:spcBef>
                <a:spcPts val="840"/>
              </a:spcBef>
            </a:pPr>
            <a:r>
              <a:rPr dirty="0" sz="1200">
                <a:latin typeface="Comic Sans MS"/>
                <a:cs typeface="Comic Sans MS"/>
              </a:rPr>
              <a:t>Dada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determinada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lugar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especificado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válido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preguntarse:</a:t>
            </a:r>
            <a:endParaRPr sz="1200">
              <a:latin typeface="Comic Sans MS"/>
              <a:cs typeface="Comic Sans MS"/>
            </a:endParaRPr>
          </a:p>
          <a:p>
            <a:pPr algn="just" marL="192405" indent="-180340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193040" algn="l"/>
              </a:tabLst>
            </a:pPr>
            <a:r>
              <a:rPr dirty="0" sz="1200">
                <a:latin typeface="Comic Sans MS"/>
                <a:cs typeface="Comic Sans MS"/>
              </a:rPr>
              <a:t>¿El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será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capaz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nuevamente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equilibrio?</a:t>
            </a:r>
            <a:endParaRPr sz="1200">
              <a:latin typeface="Comic Sans MS"/>
              <a:cs typeface="Comic Sans MS"/>
            </a:endParaRPr>
          </a:p>
          <a:p>
            <a:pPr algn="just" marL="192405" marR="5080" indent="-180340">
              <a:lnSpc>
                <a:spcPct val="116199"/>
              </a:lnSpc>
              <a:spcBef>
                <a:spcPts val="595"/>
              </a:spcBef>
              <a:buAutoNum type="alphaLcParenR"/>
              <a:tabLst>
                <a:tab pos="208279" algn="l"/>
              </a:tabLst>
            </a:pPr>
            <a:r>
              <a:rPr dirty="0" sz="1200">
                <a:latin typeface="Comic Sans MS"/>
                <a:cs typeface="Comic Sans MS"/>
              </a:rPr>
              <a:t>¿Se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producirán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violaciones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límites,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transitorio,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llevarán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actuación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protecciones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desconexión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debilitará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sistema?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poder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responder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preguntas,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dividir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tres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tipos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correspondientes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hipótesis.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división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acuerdo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intensidad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perturbaciones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período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considerado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análisis.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00"/>
              </a:lnSpc>
              <a:spcBef>
                <a:spcPts val="1390"/>
              </a:spcBef>
            </a:pPr>
            <a:r>
              <a:rPr dirty="0" sz="1200" b="1">
                <a:latin typeface="Comic Sans MS"/>
                <a:cs typeface="Comic Sans MS"/>
              </a:rPr>
              <a:t>1.-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Estabilidad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Estática</a:t>
            </a:r>
            <a:r>
              <a:rPr dirty="0" sz="1200">
                <a:latin typeface="Comic Sans MS"/>
                <a:cs typeface="Comic Sans MS"/>
              </a:rPr>
              <a:t>: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mantener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todas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unidades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generadoras,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sometido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perturbaciones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pequeñas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(pequeñas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variaciones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demanda).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trata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determinar</a:t>
            </a:r>
            <a:r>
              <a:rPr dirty="0" sz="1200" spc="27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límites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región</a:t>
            </a:r>
            <a:r>
              <a:rPr dirty="0" sz="1200" spc="18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9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funcionar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estacionario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volverse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inestable.</a:t>
            </a:r>
            <a:r>
              <a:rPr dirty="0" sz="1200" spc="47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entrega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activa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lentamente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va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creciendo,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llegará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90º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límite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estabilidad.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partir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aquí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entregar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potencia,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perdiendo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G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sistema.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tipo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linealiza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ecuación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(ecuación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diferencial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2do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orden),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pudiendo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resuelta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analítica.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12700" marR="5715">
              <a:lnSpc>
                <a:spcPct val="116300"/>
              </a:lnSpc>
            </a:pPr>
            <a:r>
              <a:rPr dirty="0" sz="1200" b="1">
                <a:latin typeface="Comic Sans MS"/>
                <a:cs typeface="Comic Sans MS"/>
              </a:rPr>
              <a:t>2.-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Estabilidad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Transitoria</a:t>
            </a:r>
            <a:r>
              <a:rPr dirty="0" sz="1200">
                <a:latin typeface="Comic Sans MS"/>
                <a:cs typeface="Comic Sans MS"/>
              </a:rPr>
              <a:t>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mantener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todas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unidades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generadoras,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sometido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severa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(ctocto,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apertura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brusca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G).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5999"/>
              </a:lnSpc>
            </a:pPr>
            <a:r>
              <a:rPr dirty="0" sz="1200" b="1">
                <a:latin typeface="Comic Sans MS"/>
                <a:cs typeface="Comic Sans MS"/>
              </a:rPr>
              <a:t>3.-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Estabilidad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Dinámica</a:t>
            </a:r>
            <a:r>
              <a:rPr dirty="0" sz="1200">
                <a:latin typeface="Comic Sans MS"/>
                <a:cs typeface="Comic Sans MS"/>
              </a:rPr>
              <a:t>:</a:t>
            </a:r>
            <a:r>
              <a:rPr dirty="0" sz="1200" spc="5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vez</a:t>
            </a:r>
            <a:r>
              <a:rPr dirty="0" sz="1200" spc="5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superada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primera</a:t>
            </a:r>
            <a:r>
              <a:rPr dirty="0" sz="1200" spc="5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parte</a:t>
            </a:r>
            <a:r>
              <a:rPr dirty="0" sz="1200" spc="5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52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período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transitorio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suponiendo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ninguna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perdido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sincronismo,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estudia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variación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variables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minutos,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considerando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acción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reguladores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máquinas,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así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acciones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corte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carga,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amortiguamiento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etc..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involucró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cambios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demandadas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finalizado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período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analizado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entonces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carga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todos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regresarán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sus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iniciales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pre-</a:t>
            </a:r>
            <a:r>
              <a:rPr dirty="0" sz="1200">
                <a:latin typeface="Comic Sans MS"/>
                <a:cs typeface="Comic Sans MS"/>
              </a:rPr>
              <a:t>perturbación.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cambios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valores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equilibrio.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0" y="9659650"/>
            <a:ext cx="7556500" cy="1033144"/>
          </a:xfrm>
          <a:custGeom>
            <a:avLst/>
            <a:gdLst/>
            <a:ahLst/>
            <a:cxnLst/>
            <a:rect l="l" t="t" r="r" b="b"/>
            <a:pathLst>
              <a:path w="7556500" h="1033145">
                <a:moveTo>
                  <a:pt x="0" y="1033023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033023"/>
                </a:lnTo>
                <a:lnTo>
                  <a:pt x="0" y="10330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23925"/>
          </a:xfrm>
          <a:custGeom>
            <a:avLst/>
            <a:gdLst/>
            <a:ahLst/>
            <a:cxnLst/>
            <a:rect l="l" t="t" r="r" b="b"/>
            <a:pathLst>
              <a:path w="7556500" h="923925">
                <a:moveTo>
                  <a:pt x="0" y="0"/>
                </a:moveTo>
                <a:lnTo>
                  <a:pt x="7556475" y="0"/>
                </a:lnTo>
                <a:lnTo>
                  <a:pt x="7556475" y="923507"/>
                </a:lnTo>
                <a:lnTo>
                  <a:pt x="0" y="92350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236983"/>
            <a:ext cx="6148070" cy="1376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Puntos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tener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cuenta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1200">
                <a:latin typeface="Comic Sans MS"/>
                <a:cs typeface="Comic Sans MS"/>
              </a:rPr>
              <a:t>1.-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equivalente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pensar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opuestas.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799"/>
              </a:lnSpc>
            </a:pPr>
            <a:r>
              <a:rPr dirty="0" sz="1200">
                <a:latin typeface="Comic Sans MS"/>
                <a:cs typeface="Comic Sans MS"/>
              </a:rPr>
              <a:t>2.-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Debido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principales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decir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cuerpos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rotan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ω,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lugar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habla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τ,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lugar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hablar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como: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81227" y="2637539"/>
            <a:ext cx="9671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800">
                <a:latin typeface="Comic Sans MS"/>
                <a:cs typeface="Comic Sans MS"/>
              </a:rPr>
              <a:t>ω</a:t>
            </a:r>
            <a:r>
              <a:rPr dirty="0" baseline="6944" sz="1800" spc="75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Comic Sans MS"/>
                <a:cs typeface="Comic Sans MS"/>
              </a:rPr>
              <a:t>≈</a:t>
            </a:r>
            <a:r>
              <a:rPr dirty="0" baseline="6944" sz="1800" spc="75">
                <a:latin typeface="Times New Roman"/>
                <a:cs typeface="Times New Roman"/>
              </a:rPr>
              <a:t> </a:t>
            </a:r>
            <a:r>
              <a:rPr dirty="0" baseline="6944" sz="1800" spc="-15">
                <a:latin typeface="Comic Sans MS"/>
                <a:cs typeface="Comic Sans MS"/>
              </a:rPr>
              <a:t>ω</a:t>
            </a:r>
            <a:r>
              <a:rPr dirty="0" sz="800" spc="-10">
                <a:latin typeface="Comic Sans MS"/>
                <a:cs typeface="Comic Sans MS"/>
              </a:rPr>
              <a:t>sincrónica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733729" y="2617727"/>
            <a:ext cx="2095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050" algn="l"/>
                <a:tab pos="1209040" algn="l"/>
              </a:tabLst>
            </a:pPr>
            <a:r>
              <a:rPr dirty="0" sz="1200" spc="-50">
                <a:latin typeface="Comic Sans MS"/>
                <a:cs typeface="Comic Sans MS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ω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Wingdings"/>
                <a:cs typeface="Wingdings"/>
              </a:rPr>
              <a:t>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≈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T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55821" y="3041398"/>
            <a:ext cx="6249035" cy="1772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35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3.-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tipo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mec</a:t>
            </a:r>
            <a:r>
              <a:rPr dirty="0" baseline="-10416" sz="1200" spc="51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</a:t>
            </a:r>
            <a:r>
              <a:rPr dirty="0" baseline="-10416" sz="1200" spc="-15">
                <a:latin typeface="Comic Sans MS"/>
                <a:cs typeface="Comic Sans MS"/>
              </a:rPr>
              <a:t>elec</a:t>
            </a:r>
            <a:endParaRPr baseline="-10416"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200">
              <a:latin typeface="Comic Sans MS"/>
              <a:cs typeface="Comic Sans MS"/>
            </a:endParaRPr>
          </a:p>
          <a:p>
            <a:pPr algn="just" marL="63500" marR="55880">
              <a:lnSpc>
                <a:spcPct val="116199"/>
              </a:lnSpc>
            </a:pPr>
            <a:r>
              <a:rPr dirty="0" sz="1200">
                <a:latin typeface="Comic Sans MS"/>
                <a:cs typeface="Comic Sans MS"/>
              </a:rPr>
              <a:t>4.-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máquina,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viene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entrada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ent</a:t>
            </a:r>
            <a:r>
              <a:rPr dirty="0" baseline="-10416" sz="1200" spc="2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(potencia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acelerarla)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sal</a:t>
            </a:r>
            <a:r>
              <a:rPr dirty="0" baseline="-10416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(potencia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frenarla).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algn="just" marL="635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Comic Sans MS"/>
                <a:cs typeface="Comic Sans MS"/>
              </a:rPr>
              <a:t>5.-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Comic Sans MS"/>
                <a:cs typeface="Comic Sans MS"/>
              </a:rPr>
              <a:t>G:</a:t>
            </a:r>
            <a:endParaRPr sz="1200">
              <a:latin typeface="Comic Sans MS"/>
              <a:cs typeface="Comic Sans MS"/>
            </a:endParaRPr>
          </a:p>
          <a:p>
            <a:pPr marL="405765">
              <a:lnSpc>
                <a:spcPct val="100000"/>
              </a:lnSpc>
              <a:spcBef>
                <a:spcPts val="825"/>
              </a:spcBef>
            </a:pP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ent</a:t>
            </a:r>
            <a:r>
              <a:rPr dirty="0" baseline="-10416" sz="1200" spc="2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mec</a:t>
            </a:r>
            <a:r>
              <a:rPr dirty="0" baseline="-10416" sz="1200" spc="2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eje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24128" y="4912870"/>
            <a:ext cx="7264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800">
                <a:latin typeface="Comic Sans MS"/>
                <a:cs typeface="Comic Sans MS"/>
              </a:rPr>
              <a:t>P</a:t>
            </a:r>
            <a:r>
              <a:rPr dirty="0" sz="800">
                <a:latin typeface="Comic Sans MS"/>
                <a:cs typeface="Comic Sans MS"/>
              </a:rPr>
              <a:t>sal</a:t>
            </a:r>
            <a:r>
              <a:rPr dirty="0" sz="800" spc="140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Comic Sans MS"/>
                <a:cs typeface="Comic Sans MS"/>
              </a:rPr>
              <a:t>=</a:t>
            </a:r>
            <a:r>
              <a:rPr dirty="0" baseline="6944" sz="1800" spc="75">
                <a:latin typeface="Times New Roman"/>
                <a:cs typeface="Times New Roman"/>
              </a:rPr>
              <a:t> </a:t>
            </a:r>
            <a:r>
              <a:rPr dirty="0" baseline="6944" sz="1800" spc="-15">
                <a:latin typeface="Comic Sans MS"/>
                <a:cs typeface="Comic Sans MS"/>
              </a:rPr>
              <a:t>P</a:t>
            </a:r>
            <a:r>
              <a:rPr dirty="0" sz="800" spc="-10">
                <a:latin typeface="Comic Sans MS"/>
                <a:cs typeface="Comic Sans MS"/>
              </a:rPr>
              <a:t>elec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790191" y="4893058"/>
            <a:ext cx="23736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+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pérdidas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5827" y="5318254"/>
            <a:ext cx="6223635" cy="2773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576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Motor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M:</a:t>
            </a:r>
            <a:endParaRPr sz="1200">
              <a:latin typeface="Comic Sans MS"/>
              <a:cs typeface="Comic Sans MS"/>
            </a:endParaRPr>
          </a:p>
          <a:p>
            <a:pPr marL="405765">
              <a:lnSpc>
                <a:spcPct val="100000"/>
              </a:lnSpc>
              <a:spcBef>
                <a:spcPts val="980"/>
              </a:spcBef>
            </a:pPr>
            <a:r>
              <a:rPr dirty="0" baseline="6944" sz="1800">
                <a:latin typeface="Comic Sans MS"/>
                <a:cs typeface="Comic Sans MS"/>
              </a:rPr>
              <a:t>P</a:t>
            </a:r>
            <a:r>
              <a:rPr dirty="0" sz="800">
                <a:latin typeface="Comic Sans MS"/>
                <a:cs typeface="Comic Sans MS"/>
              </a:rPr>
              <a:t>ent</a:t>
            </a:r>
            <a:r>
              <a:rPr dirty="0" sz="800" spc="150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Comic Sans MS"/>
                <a:cs typeface="Comic Sans MS"/>
              </a:rPr>
              <a:t>=</a:t>
            </a:r>
            <a:r>
              <a:rPr dirty="0" baseline="6944" sz="1800" spc="75">
                <a:latin typeface="Times New Roman"/>
                <a:cs typeface="Times New Roman"/>
              </a:rPr>
              <a:t> </a:t>
            </a:r>
            <a:r>
              <a:rPr dirty="0" baseline="6944" sz="1800" spc="-15">
                <a:latin typeface="Comic Sans MS"/>
                <a:cs typeface="Comic Sans MS"/>
              </a:rPr>
              <a:t>P</a:t>
            </a:r>
            <a:r>
              <a:rPr dirty="0" sz="800" spc="-10">
                <a:latin typeface="Comic Sans MS"/>
                <a:cs typeface="Comic Sans MS"/>
              </a:rPr>
              <a:t>elec</a:t>
            </a:r>
            <a:endParaRPr sz="800">
              <a:latin typeface="Comic Sans MS"/>
              <a:cs typeface="Comic Sans MS"/>
            </a:endParaRPr>
          </a:p>
          <a:p>
            <a:pPr marL="405765">
              <a:lnSpc>
                <a:spcPct val="100000"/>
              </a:lnSpc>
              <a:spcBef>
                <a:spcPts val="840"/>
              </a:spcBef>
            </a:pPr>
            <a:r>
              <a:rPr dirty="0" baseline="6944" sz="1800">
                <a:latin typeface="Comic Sans MS"/>
                <a:cs typeface="Comic Sans MS"/>
              </a:rPr>
              <a:t>P</a:t>
            </a:r>
            <a:r>
              <a:rPr dirty="0" sz="800">
                <a:latin typeface="Comic Sans MS"/>
                <a:cs typeface="Comic Sans MS"/>
              </a:rPr>
              <a:t>sal</a:t>
            </a:r>
            <a:r>
              <a:rPr dirty="0" sz="800" spc="140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Comic Sans MS"/>
                <a:cs typeface="Comic Sans MS"/>
              </a:rPr>
              <a:t>=</a:t>
            </a:r>
            <a:r>
              <a:rPr dirty="0" baseline="6944" sz="1800" spc="67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Comic Sans MS"/>
                <a:cs typeface="Comic Sans MS"/>
              </a:rPr>
              <a:t>P</a:t>
            </a:r>
            <a:r>
              <a:rPr dirty="0" sz="800">
                <a:latin typeface="Comic Sans MS"/>
                <a:cs typeface="Comic Sans MS"/>
              </a:rPr>
              <a:t>mec</a:t>
            </a:r>
            <a:r>
              <a:rPr dirty="0" sz="800" spc="140">
                <a:latin typeface="Times New Roman"/>
                <a:cs typeface="Times New Roman"/>
              </a:rPr>
              <a:t> </a:t>
            </a:r>
            <a:r>
              <a:rPr dirty="0" sz="800">
                <a:latin typeface="Comic Sans MS"/>
                <a:cs typeface="Comic Sans MS"/>
              </a:rPr>
              <a:t>producida</a:t>
            </a:r>
            <a:r>
              <a:rPr dirty="0" sz="800" spc="140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Comic Sans MS"/>
                <a:cs typeface="Comic Sans MS"/>
              </a:rPr>
              <a:t>+</a:t>
            </a:r>
            <a:r>
              <a:rPr dirty="0" baseline="6944" sz="1800" spc="67">
                <a:latin typeface="Times New Roman"/>
                <a:cs typeface="Times New Roman"/>
              </a:rPr>
              <a:t> </a:t>
            </a:r>
            <a:r>
              <a:rPr dirty="0" baseline="6944" sz="1800" spc="-15">
                <a:latin typeface="Comic Sans MS"/>
                <a:cs typeface="Comic Sans MS"/>
              </a:rPr>
              <a:t>pérdidas</a:t>
            </a:r>
            <a:endParaRPr baseline="6944" sz="1800">
              <a:latin typeface="Comic Sans MS"/>
              <a:cs typeface="Comic Sans MS"/>
            </a:endParaRPr>
          </a:p>
          <a:p>
            <a:pPr marL="63500">
              <a:lnSpc>
                <a:spcPct val="100000"/>
              </a:lnSpc>
              <a:spcBef>
                <a:spcPts val="91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general,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poniéndose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conservativo,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despreciadas.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Comic Sans MS"/>
              <a:cs typeface="Comic Sans MS"/>
            </a:endParaRPr>
          </a:p>
          <a:p>
            <a:pPr marL="62865" marR="30480">
              <a:lnSpc>
                <a:spcPct val="116700"/>
              </a:lnSpc>
            </a:pPr>
            <a:r>
              <a:rPr dirty="0" sz="1200">
                <a:latin typeface="Comic Sans MS"/>
                <a:cs typeface="Comic Sans MS"/>
              </a:rPr>
              <a:t>6.-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aceleraciones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desaceleraciones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compensando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continuamente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desequilibrio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permanente.</a:t>
            </a:r>
            <a:endParaRPr sz="1200">
              <a:latin typeface="Comic Sans MS"/>
              <a:cs typeface="Comic Sans MS"/>
            </a:endParaRPr>
          </a:p>
          <a:p>
            <a:pPr marL="335915" marR="2630170" indent="-273050">
              <a:lnSpc>
                <a:spcPct val="168300"/>
              </a:lnSpc>
              <a:spcBef>
                <a:spcPts val="925"/>
              </a:spcBef>
            </a:pPr>
            <a:r>
              <a:rPr dirty="0" sz="1200">
                <a:latin typeface="Comic Sans MS"/>
                <a:cs typeface="Comic Sans MS"/>
              </a:rPr>
              <a:t>7.-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cumple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siguiente: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Comic Sans MS"/>
                <a:cs typeface="Comic Sans MS"/>
              </a:rPr>
              <a:t>P</a:t>
            </a:r>
            <a:r>
              <a:rPr dirty="0" sz="800">
                <a:latin typeface="Comic Sans MS"/>
                <a:cs typeface="Comic Sans MS"/>
              </a:rPr>
              <a:t>mec</a:t>
            </a:r>
            <a:r>
              <a:rPr dirty="0" sz="800" spc="140">
                <a:latin typeface="Times New Roman"/>
                <a:cs typeface="Times New Roman"/>
              </a:rPr>
              <a:t> </a:t>
            </a:r>
            <a:r>
              <a:rPr dirty="0" baseline="6944" sz="1800">
                <a:latin typeface="Comic Sans MS"/>
                <a:cs typeface="Comic Sans MS"/>
              </a:rPr>
              <a:t>=</a:t>
            </a:r>
            <a:r>
              <a:rPr dirty="0" baseline="6944" sz="1800" spc="75">
                <a:latin typeface="Times New Roman"/>
                <a:cs typeface="Times New Roman"/>
              </a:rPr>
              <a:t> </a:t>
            </a:r>
            <a:r>
              <a:rPr dirty="0" baseline="6944" sz="1800" spc="-15">
                <a:latin typeface="Comic Sans MS"/>
                <a:cs typeface="Comic Sans MS"/>
              </a:rPr>
              <a:t>P</a:t>
            </a:r>
            <a:r>
              <a:rPr dirty="0" sz="800" spc="-10">
                <a:latin typeface="Comic Sans MS"/>
                <a:cs typeface="Comic Sans MS"/>
              </a:rPr>
              <a:t>elec</a:t>
            </a:r>
            <a:endParaRPr sz="800">
              <a:latin typeface="Comic Sans MS"/>
              <a:cs typeface="Comic Sans MS"/>
            </a:endParaRPr>
          </a:p>
          <a:p>
            <a:pPr marL="291465">
              <a:lnSpc>
                <a:spcPct val="100000"/>
              </a:lnSpc>
              <a:spcBef>
                <a:spcPts val="915"/>
              </a:spcBef>
            </a:pPr>
            <a:r>
              <a:rPr dirty="0" sz="1200" spc="-10">
                <a:latin typeface="Comic Sans MS"/>
                <a:cs typeface="Comic Sans MS"/>
              </a:rPr>
              <a:t>Inmediatamente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después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igualdad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deja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cierta: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42135" y="8171181"/>
            <a:ext cx="10433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0744" algn="l"/>
              </a:tabLst>
            </a:pPr>
            <a:r>
              <a:rPr dirty="0" sz="1200" spc="-50">
                <a:latin typeface="Comic Sans MS"/>
                <a:cs typeface="Comic Sans MS"/>
              </a:rPr>
              <a:t>≠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95604" y="8190993"/>
            <a:ext cx="28162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693420" algn="l"/>
                <a:tab pos="1790700" algn="l"/>
                <a:tab pos="2199005" algn="l"/>
                <a:tab pos="2420620" algn="l"/>
              </a:tabLst>
            </a:pPr>
            <a:r>
              <a:rPr dirty="0" baseline="6944" sz="1800" spc="-30">
                <a:latin typeface="Comic Sans MS"/>
                <a:cs typeface="Comic Sans MS"/>
              </a:rPr>
              <a:t>P</a:t>
            </a:r>
            <a:r>
              <a:rPr dirty="0" sz="800" spc="-20">
                <a:latin typeface="Comic Sans MS"/>
                <a:cs typeface="Comic Sans MS"/>
              </a:rPr>
              <a:t>mec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6944" sz="1800" spc="-15">
                <a:latin typeface="Comic Sans MS"/>
                <a:cs typeface="Comic Sans MS"/>
              </a:rPr>
              <a:t>P</a:t>
            </a:r>
            <a:r>
              <a:rPr dirty="0" sz="800" spc="-10">
                <a:latin typeface="Comic Sans MS"/>
                <a:cs typeface="Comic Sans MS"/>
              </a:rPr>
              <a:t>elect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6944" sz="1800" spc="-30">
                <a:latin typeface="Comic Sans MS"/>
                <a:cs typeface="Comic Sans MS"/>
              </a:rPr>
              <a:t>P</a:t>
            </a:r>
            <a:r>
              <a:rPr dirty="0" sz="800" spc="-20">
                <a:latin typeface="Comic Sans MS"/>
                <a:cs typeface="Comic Sans MS"/>
              </a:rPr>
              <a:t>mec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6944" sz="1800" spc="-75">
                <a:latin typeface="Comic Sans MS"/>
                <a:cs typeface="Comic Sans MS"/>
              </a:rPr>
              <a:t>-</a:t>
            </a:r>
            <a:r>
              <a:rPr dirty="0" baseline="6944" sz="1800">
                <a:latin typeface="Times New Roman"/>
                <a:cs typeface="Times New Roman"/>
              </a:rPr>
              <a:t>	</a:t>
            </a:r>
            <a:r>
              <a:rPr dirty="0" baseline="6944" sz="1800" spc="-15">
                <a:latin typeface="Comic Sans MS"/>
                <a:cs typeface="Comic Sans MS"/>
              </a:rPr>
              <a:t>P</a:t>
            </a:r>
            <a:r>
              <a:rPr dirty="0" sz="800" spc="-10">
                <a:latin typeface="Comic Sans MS"/>
                <a:cs typeface="Comic Sans MS"/>
              </a:rPr>
              <a:t>elect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780560" y="8140700"/>
            <a:ext cx="307340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10565" marR="5080" indent="-698500">
              <a:lnSpc>
                <a:spcPct val="116700"/>
              </a:lnSpc>
              <a:spcBef>
                <a:spcPts val="100"/>
              </a:spcBef>
              <a:tabLst>
                <a:tab pos="245745" algn="l"/>
                <a:tab pos="601980" algn="l"/>
                <a:tab pos="932815" algn="l"/>
                <a:tab pos="1248410" algn="l"/>
                <a:tab pos="1950720" algn="l"/>
                <a:tab pos="2266315" algn="l"/>
              </a:tabLst>
            </a:pPr>
            <a:r>
              <a:rPr dirty="0" sz="1200" spc="-50">
                <a:latin typeface="Comic Sans MS"/>
                <a:cs typeface="Comic Sans MS"/>
              </a:rPr>
              <a:t>=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Comic Sans MS"/>
                <a:cs typeface="Comic Sans MS"/>
              </a:rPr>
              <a:t>ΔP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Comic Sans MS"/>
                <a:cs typeface="Comic Sans MS"/>
              </a:rPr>
              <a:t>(si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Comic Sans MS"/>
                <a:cs typeface="Comic Sans MS"/>
              </a:rPr>
              <a:t>es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Comic Sans MS"/>
                <a:cs typeface="Comic Sans MS"/>
              </a:rPr>
              <a:t>positiva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Comic Sans MS"/>
                <a:cs typeface="Comic Sans MS"/>
              </a:rPr>
              <a:t>es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Comic Sans MS"/>
                <a:cs typeface="Comic Sans MS"/>
              </a:rPr>
              <a:t>acelerante,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negativa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desacelerante)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81226" y="8826500"/>
            <a:ext cx="6198235" cy="10864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0480">
              <a:lnSpc>
                <a:spcPct val="115999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8.-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mec</a:t>
            </a:r>
            <a:r>
              <a:rPr dirty="0" baseline="-10416" sz="1200" spc="53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constante,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ocurre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ejemplo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bornes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transmitir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activa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carga,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bruscamente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reducida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(estrangulamiento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transmitido).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Considerando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entonces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elec</a:t>
            </a:r>
            <a:r>
              <a:rPr dirty="0" baseline="-10416" sz="1200" spc="21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mec</a:t>
            </a:r>
            <a:r>
              <a:rPr dirty="0" baseline="-10416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acelerante</a:t>
            </a:r>
            <a:r>
              <a:rPr dirty="0" baseline="-10416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hacerse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desacelerarlo,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posibilidad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pierda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sincronismo.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0" y="10040503"/>
            <a:ext cx="7556500" cy="652780"/>
          </a:xfrm>
          <a:custGeom>
            <a:avLst/>
            <a:gdLst/>
            <a:ahLst/>
            <a:cxnLst/>
            <a:rect l="l" t="t" r="r" b="b"/>
            <a:pathLst>
              <a:path w="7556500" h="652779">
                <a:moveTo>
                  <a:pt x="0" y="652171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652171"/>
                </a:lnTo>
                <a:lnTo>
                  <a:pt x="0" y="6521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71550"/>
          </a:xfrm>
          <a:custGeom>
            <a:avLst/>
            <a:gdLst/>
            <a:ahLst/>
            <a:cxnLst/>
            <a:rect l="l" t="t" r="r" b="b"/>
            <a:pathLst>
              <a:path w="7556500" h="971550">
                <a:moveTo>
                  <a:pt x="0" y="0"/>
                </a:moveTo>
                <a:lnTo>
                  <a:pt x="7556475" y="0"/>
                </a:lnTo>
                <a:lnTo>
                  <a:pt x="7556475" y="971122"/>
                </a:lnTo>
                <a:lnTo>
                  <a:pt x="0" y="97112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099824"/>
            <a:ext cx="6147435" cy="2256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16199"/>
              </a:lnSpc>
              <a:spcBef>
                <a:spcPts val="105"/>
              </a:spcBef>
            </a:pPr>
            <a:r>
              <a:rPr dirty="0" sz="1200">
                <a:latin typeface="Comic Sans MS"/>
                <a:cs typeface="Comic Sans MS"/>
              </a:rPr>
              <a:t>9.-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2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perder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súbito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demanda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cerca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llevando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desaceleración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compensada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con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proveniente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G.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suceder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ejemplo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5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otros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cercanos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queden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inmediatamente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sobrecargados.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999"/>
              </a:lnSpc>
              <a:spcBef>
                <a:spcPts val="840"/>
              </a:spcBef>
            </a:pPr>
            <a:r>
              <a:rPr dirty="0" sz="1200">
                <a:latin typeface="Comic Sans MS"/>
                <a:cs typeface="Comic Sans MS"/>
              </a:rPr>
              <a:t>10.-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máxima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transferida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grupos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ninguna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ellas,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perturbación,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llama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límite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límite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estabilidad.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 spc="-20">
                <a:latin typeface="Comic Sans MS"/>
                <a:cs typeface="Comic Sans MS"/>
              </a:rPr>
              <a:t>está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determinada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desarrollar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sincronizantes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cuando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sobreviene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perturbación.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0" y="4756454"/>
            <a:ext cx="7556500" cy="5936615"/>
          </a:xfrm>
          <a:custGeom>
            <a:avLst/>
            <a:gdLst/>
            <a:ahLst/>
            <a:cxnLst/>
            <a:rect l="l" t="t" r="r" b="b"/>
            <a:pathLst>
              <a:path w="7556500" h="5936615">
                <a:moveTo>
                  <a:pt x="7556474" y="0"/>
                </a:moveTo>
                <a:lnTo>
                  <a:pt x="0" y="0"/>
                </a:lnTo>
                <a:lnTo>
                  <a:pt x="0" y="2546794"/>
                </a:lnTo>
                <a:lnTo>
                  <a:pt x="0" y="5902934"/>
                </a:lnTo>
                <a:lnTo>
                  <a:pt x="0" y="5936221"/>
                </a:lnTo>
                <a:lnTo>
                  <a:pt x="7556474" y="5936221"/>
                </a:lnTo>
                <a:lnTo>
                  <a:pt x="7556474" y="5902934"/>
                </a:lnTo>
                <a:lnTo>
                  <a:pt x="7556474" y="2546794"/>
                </a:lnTo>
                <a:lnTo>
                  <a:pt x="75564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1114425"/>
          </a:xfrm>
          <a:custGeom>
            <a:avLst/>
            <a:gdLst/>
            <a:ahLst/>
            <a:cxnLst/>
            <a:rect l="l" t="t" r="r" b="b"/>
            <a:pathLst>
              <a:path w="7556500" h="1114425">
                <a:moveTo>
                  <a:pt x="0" y="0"/>
                </a:moveTo>
                <a:lnTo>
                  <a:pt x="7556475" y="0"/>
                </a:lnTo>
                <a:lnTo>
                  <a:pt x="7556475" y="1113967"/>
                </a:lnTo>
                <a:lnTo>
                  <a:pt x="0" y="11139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203932"/>
            <a:ext cx="6146165" cy="94869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200" b="1">
                <a:latin typeface="Comic Sans MS"/>
                <a:cs typeface="Comic Sans MS"/>
              </a:rPr>
              <a:t>LA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ECUACION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OSCILACION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000">
                <a:latin typeface="Comic Sans MS"/>
                <a:cs typeface="Comic Sans MS"/>
              </a:rPr>
              <a:t>(del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libro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“Análisis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Sistemas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Potencia”,</a:t>
            </a:r>
            <a:r>
              <a:rPr dirty="0" sz="1000" spc="29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autores: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Grainger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y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Stevenson)</a:t>
            </a:r>
            <a:endParaRPr sz="1000">
              <a:latin typeface="Comic Sans MS"/>
              <a:cs typeface="Comic Sans MS"/>
            </a:endParaRPr>
          </a:p>
          <a:p>
            <a:pPr marL="12700" marR="5080">
              <a:lnSpc>
                <a:spcPct val="115799"/>
              </a:lnSpc>
              <a:spcBef>
                <a:spcPts val="819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segunda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ley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Newton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trata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fuerzas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cuerpos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mueven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imprime.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expresa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como: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908303" y="2510020"/>
            <a:ext cx="289560" cy="0"/>
          </a:xfrm>
          <a:custGeom>
            <a:avLst/>
            <a:gdLst/>
            <a:ahLst/>
            <a:cxnLst/>
            <a:rect l="l" t="t" r="r" b="b"/>
            <a:pathLst>
              <a:path w="289559" h="0">
                <a:moveTo>
                  <a:pt x="0" y="0"/>
                </a:moveTo>
                <a:lnTo>
                  <a:pt x="289560" y="0"/>
                </a:lnTo>
              </a:path>
            </a:pathLst>
          </a:custGeom>
          <a:ln w="7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233932" y="2358372"/>
            <a:ext cx="285750" cy="2489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450">
                <a:latin typeface="Symbol"/>
                <a:cs typeface="Symbol"/>
              </a:rPr>
              <a:t></a:t>
            </a:r>
            <a:r>
              <a:rPr dirty="0" sz="1450" spc="-10">
                <a:latin typeface="Times New Roman"/>
                <a:cs typeface="Times New Roman"/>
              </a:rPr>
              <a:t> </a:t>
            </a:r>
            <a:r>
              <a:rPr dirty="0" sz="1450" spc="-50" i="1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3731" y="2504676"/>
            <a:ext cx="289560" cy="2489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450" spc="-25" i="1">
                <a:latin typeface="Times New Roman"/>
                <a:cs typeface="Times New Roman"/>
              </a:rPr>
              <a:t>dt</a:t>
            </a:r>
            <a:r>
              <a:rPr dirty="0" baseline="42483" sz="1275" spc="-37">
                <a:latin typeface="Times New Roman"/>
                <a:cs typeface="Times New Roman"/>
              </a:rPr>
              <a:t>2</a:t>
            </a:r>
            <a:endParaRPr baseline="42483" sz="1275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34060" y="2358372"/>
            <a:ext cx="160020" cy="2489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450" spc="10" i="1">
                <a:latin typeface="Times New Roman"/>
                <a:cs typeface="Times New Roman"/>
              </a:rPr>
              <a:t>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3920" y="2239500"/>
            <a:ext cx="343535" cy="2489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450" i="1">
                <a:latin typeface="Times New Roman"/>
                <a:cs typeface="Times New Roman"/>
              </a:rPr>
              <a:t>d</a:t>
            </a:r>
            <a:r>
              <a:rPr dirty="0" sz="1450" spc="-185" i="1">
                <a:latin typeface="Times New Roman"/>
                <a:cs typeface="Times New Roman"/>
              </a:rPr>
              <a:t> </a:t>
            </a:r>
            <a:r>
              <a:rPr dirty="0" baseline="42483" sz="1275">
                <a:latin typeface="Times New Roman"/>
                <a:cs typeface="Times New Roman"/>
              </a:rPr>
              <a:t>2</a:t>
            </a:r>
            <a:r>
              <a:rPr dirty="0" baseline="42483" sz="1275" spc="-142">
                <a:latin typeface="Times New Roman"/>
                <a:cs typeface="Times New Roman"/>
              </a:rPr>
              <a:t> </a:t>
            </a:r>
            <a:r>
              <a:rPr dirty="0" sz="1450" spc="-50" i="1">
                <a:latin typeface="Times New Roman"/>
                <a:cs typeface="Times New Roman"/>
              </a:rPr>
              <a:t>x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06627" y="2930147"/>
            <a:ext cx="5867400" cy="449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movimiento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masas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rotando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ejemplo,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impulso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+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+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+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caja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transmisión),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expresión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adopta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siguiente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forma: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16280" y="3577990"/>
            <a:ext cx="15633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440055" algn="l"/>
              </a:tabLst>
            </a:pPr>
            <a:r>
              <a:rPr dirty="0" sz="1400" i="1">
                <a:latin typeface="Times New Roman"/>
                <a:cs typeface="Times New Roman"/>
              </a:rPr>
              <a:t>J </a:t>
            </a:r>
            <a:r>
              <a:rPr dirty="0" u="sng" baseline="38194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m</a:t>
            </a:r>
            <a:r>
              <a:rPr dirty="0" u="sng" baseline="38194" sz="1200" spc="-3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38194" sz="1200" spc="240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T</a:t>
            </a:r>
            <a:r>
              <a:rPr dirty="0" baseline="-24305" sz="1200" i="1">
                <a:latin typeface="Times New Roman"/>
                <a:cs typeface="Times New Roman"/>
              </a:rPr>
              <a:t>a</a:t>
            </a:r>
            <a:r>
              <a:rPr dirty="0" baseline="-24305" sz="1200" spc="405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T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27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r>
              <a:rPr dirty="0" sz="1400" spc="-200">
                <a:latin typeface="Times New Roman"/>
                <a:cs typeface="Times New Roman"/>
              </a:rPr>
              <a:t> </a:t>
            </a:r>
            <a:r>
              <a:rPr dirty="0" sz="1400" spc="-25" i="1">
                <a:latin typeface="Times New Roman"/>
                <a:cs typeface="Times New Roman"/>
              </a:rPr>
              <a:t>T</a:t>
            </a:r>
            <a:r>
              <a:rPr dirty="0" baseline="-24305" sz="1200" spc="-37" i="1">
                <a:latin typeface="Times New Roman"/>
                <a:cs typeface="Times New Roman"/>
              </a:rPr>
              <a:t>e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20495" y="3718198"/>
            <a:ext cx="28638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400" spc="-25" i="1">
                <a:latin typeface="Times New Roman"/>
                <a:cs typeface="Times New Roman"/>
              </a:rPr>
              <a:t>dt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endParaRPr baseline="45138" sz="12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56487" y="3454920"/>
            <a:ext cx="329565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160" i="1">
                <a:latin typeface="Times New Roman"/>
                <a:cs typeface="Times New Roman"/>
              </a:rPr>
              <a:t> 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sz="1500" spc="-25">
                <a:latin typeface="Symbol"/>
                <a:cs typeface="Symbol"/>
              </a:rPr>
              <a:t>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680962" y="3635758"/>
            <a:ext cx="2051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(1)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81221" y="4079369"/>
            <a:ext cx="5760720" cy="210693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20"/>
              </a:spcBef>
            </a:pPr>
            <a:r>
              <a:rPr dirty="0" sz="1200" spc="-1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775"/>
              </a:spcBef>
            </a:pPr>
            <a:r>
              <a:rPr dirty="0" sz="1250" i="1">
                <a:latin typeface="Comic Sans MS"/>
                <a:cs typeface="Comic Sans MS"/>
              </a:rPr>
              <a:t>J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momento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inercia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masas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rotantes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[kg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m</a:t>
            </a:r>
            <a:r>
              <a:rPr dirty="0" baseline="38194" sz="1200" spc="-37">
                <a:latin typeface="Comic Sans MS"/>
                <a:cs typeface="Comic Sans MS"/>
              </a:rPr>
              <a:t>2</a:t>
            </a:r>
            <a:r>
              <a:rPr dirty="0" sz="1200" spc="-25">
                <a:latin typeface="Comic Sans MS"/>
                <a:cs typeface="Comic Sans MS"/>
              </a:rPr>
              <a:t>]</a:t>
            </a:r>
            <a:endParaRPr sz="1200">
              <a:latin typeface="Comic Sans MS"/>
              <a:cs typeface="Comic Sans MS"/>
            </a:endParaRPr>
          </a:p>
          <a:p>
            <a:pPr marL="38100" marR="30480">
              <a:lnSpc>
                <a:spcPct val="116700"/>
              </a:lnSpc>
              <a:spcBef>
                <a:spcPts val="580"/>
              </a:spcBef>
            </a:pPr>
            <a:r>
              <a:rPr dirty="0" sz="1200" i="1">
                <a:latin typeface="Arial"/>
                <a:cs typeface="Arial"/>
              </a:rPr>
              <a:t>θ</a:t>
            </a:r>
            <a:r>
              <a:rPr dirty="0" baseline="-9803" sz="1275" i="1">
                <a:latin typeface="Comic Sans MS"/>
                <a:cs typeface="Comic Sans MS"/>
              </a:rPr>
              <a:t>m</a:t>
            </a:r>
            <a:r>
              <a:rPr dirty="0" baseline="-9803" sz="1275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fijo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estator,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[rad</a:t>
            </a:r>
            <a:r>
              <a:rPr dirty="0" baseline="-10416" sz="1200" spc="-15">
                <a:latin typeface="Comic Sans MS"/>
                <a:cs typeface="Comic Sans MS"/>
              </a:rPr>
              <a:t>mec</a:t>
            </a:r>
            <a:r>
              <a:rPr dirty="0" sz="1200" spc="-10">
                <a:latin typeface="Comic Sans MS"/>
                <a:cs typeface="Comic Sans MS"/>
              </a:rPr>
              <a:t>]</a:t>
            </a:r>
            <a:endParaRPr sz="1200">
              <a:latin typeface="Comic Sans MS"/>
              <a:cs typeface="Comic Sans MS"/>
            </a:endParaRPr>
          </a:p>
          <a:p>
            <a:pPr marL="53340">
              <a:lnSpc>
                <a:spcPct val="100000"/>
              </a:lnSpc>
              <a:spcBef>
                <a:spcPts val="840"/>
              </a:spcBef>
            </a:pP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-17361" sz="1200" i="1">
                <a:latin typeface="Times New Roman"/>
                <a:cs typeface="Times New Roman"/>
              </a:rPr>
              <a:t>a</a:t>
            </a:r>
            <a:r>
              <a:rPr dirty="0" baseline="-17361" sz="1200" spc="532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[Nm]</a:t>
            </a:r>
            <a:endParaRPr sz="1200">
              <a:latin typeface="Comic Sans MS"/>
              <a:cs typeface="Comic Sans MS"/>
            </a:endParaRPr>
          </a:p>
          <a:p>
            <a:pPr marL="53340">
              <a:lnSpc>
                <a:spcPct val="100000"/>
              </a:lnSpc>
              <a:spcBef>
                <a:spcPts val="1060"/>
              </a:spcBef>
            </a:pP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-17361" sz="1200" i="1">
                <a:latin typeface="Times New Roman"/>
                <a:cs typeface="Times New Roman"/>
              </a:rPr>
              <a:t>m</a:t>
            </a:r>
            <a:r>
              <a:rPr dirty="0" baseline="-17361" sz="1200" spc="97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descontadas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[Nm]</a:t>
            </a:r>
            <a:endParaRPr sz="1200">
              <a:latin typeface="Comic Sans MS"/>
              <a:cs typeface="Comic Sans MS"/>
            </a:endParaRPr>
          </a:p>
          <a:p>
            <a:pPr marL="53340">
              <a:lnSpc>
                <a:spcPct val="100000"/>
              </a:lnSpc>
              <a:spcBef>
                <a:spcPts val="1065"/>
              </a:spcBef>
            </a:pP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-17361" sz="1200" i="1">
                <a:latin typeface="Times New Roman"/>
                <a:cs typeface="Times New Roman"/>
              </a:rPr>
              <a:t>e</a:t>
            </a:r>
            <a:r>
              <a:rPr dirty="0" baseline="-17361" sz="1200" spc="419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electromagnético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[Nm]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81227" y="6350236"/>
            <a:ext cx="582295" cy="594995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10"/>
              </a:spcBef>
            </a:pPr>
            <a:r>
              <a:rPr dirty="0" sz="1200" spc="-25">
                <a:latin typeface="Comic Sans MS"/>
                <a:cs typeface="Comic Sans MS"/>
              </a:rPr>
              <a:t>Si:</a:t>
            </a:r>
            <a:endParaRPr sz="1200">
              <a:latin typeface="Comic Sans MS"/>
              <a:cs typeface="Comic Sans MS"/>
            </a:endParaRPr>
          </a:p>
          <a:p>
            <a:pPr marL="52705">
              <a:lnSpc>
                <a:spcPct val="100000"/>
              </a:lnSpc>
              <a:spcBef>
                <a:spcPts val="745"/>
              </a:spcBef>
            </a:pPr>
            <a:r>
              <a:rPr dirty="0" sz="1400" i="1">
                <a:latin typeface="Times New Roman"/>
                <a:cs typeface="Times New Roman"/>
              </a:rPr>
              <a:t>T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33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400" spc="-35" i="1">
                <a:latin typeface="Times New Roman"/>
                <a:cs typeface="Times New Roman"/>
              </a:rPr>
              <a:t>T</a:t>
            </a:r>
            <a:r>
              <a:rPr dirty="0" baseline="-24305" sz="1200" spc="-52" i="1">
                <a:latin typeface="Times New Roman"/>
                <a:cs typeface="Times New Roman"/>
              </a:rPr>
              <a:t>e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06067" y="6716272"/>
            <a:ext cx="3620770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779780" algn="l"/>
              </a:tabLst>
            </a:pP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-17361" sz="1200" i="1">
                <a:latin typeface="Times New Roman"/>
                <a:cs typeface="Times New Roman"/>
              </a:rPr>
              <a:t>a</a:t>
            </a:r>
            <a:r>
              <a:rPr dirty="0" baseline="-17361" sz="1200" spc="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0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equilibrio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196326" y="6744717"/>
            <a:ext cx="15119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aceleración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96467" y="7050029"/>
            <a:ext cx="245745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400" spc="-25" i="1">
                <a:latin typeface="Times New Roman"/>
                <a:cs typeface="Times New Roman"/>
              </a:rPr>
              <a:t>T</a:t>
            </a:r>
            <a:r>
              <a:rPr dirty="0" baseline="-24305" sz="1200" spc="-37" i="1">
                <a:latin typeface="Times New Roman"/>
                <a:cs typeface="Times New Roman"/>
              </a:rPr>
              <a:t>m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949477" y="7063744"/>
            <a:ext cx="553085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56845" indent="-119380">
              <a:lnSpc>
                <a:spcPct val="100000"/>
              </a:lnSpc>
              <a:spcBef>
                <a:spcPts val="120"/>
              </a:spcBef>
              <a:buSzPct val="85714"/>
              <a:buFont typeface="Comic Sans MS"/>
              <a:buChar char="&gt;"/>
              <a:tabLst>
                <a:tab pos="157480" algn="l"/>
              </a:tabLst>
            </a:pP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-17361" sz="1200" i="1">
                <a:latin typeface="Times New Roman"/>
                <a:cs typeface="Times New Roman"/>
              </a:rPr>
              <a:t>e</a:t>
            </a:r>
            <a:r>
              <a:rPr dirty="0" baseline="-17361" sz="1200" spc="442" i="1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533143" y="7050029"/>
            <a:ext cx="222250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400" spc="-25" i="1">
                <a:latin typeface="Times New Roman"/>
                <a:cs typeface="Times New Roman"/>
              </a:rPr>
              <a:t>T</a:t>
            </a:r>
            <a:r>
              <a:rPr dirty="0" baseline="-24305" sz="1200" spc="-37" i="1">
                <a:latin typeface="Times New Roman"/>
                <a:cs typeface="Times New Roman"/>
              </a:rPr>
              <a:t>a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782597" y="7092189"/>
            <a:ext cx="4737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100"/>
              </a:spcBef>
              <a:buChar char="&gt;"/>
              <a:tabLst>
                <a:tab pos="116839" algn="l"/>
              </a:tabLst>
            </a:pPr>
            <a:r>
              <a:rPr dirty="0" sz="1200">
                <a:latin typeface="Comic Sans MS"/>
                <a:cs typeface="Comic Sans MS"/>
              </a:rPr>
              <a:t>0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desequilibrio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aceleración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96467" y="7397501"/>
            <a:ext cx="541020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400" i="1">
                <a:latin typeface="Times New Roman"/>
                <a:cs typeface="Times New Roman"/>
              </a:rPr>
              <a:t>T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120" i="1">
                <a:latin typeface="Times New Roman"/>
                <a:cs typeface="Times New Roman"/>
              </a:rPr>
              <a:t> </a:t>
            </a:r>
            <a:r>
              <a:rPr dirty="0" baseline="-4629" sz="1800">
                <a:latin typeface="Comic Sans MS"/>
                <a:cs typeface="Comic Sans MS"/>
              </a:rPr>
              <a:t>&lt;</a:t>
            </a:r>
            <a:r>
              <a:rPr dirty="0" baseline="-4629" sz="1800" spc="232">
                <a:latin typeface="Times New Roman"/>
                <a:cs typeface="Times New Roman"/>
              </a:rPr>
              <a:t> </a:t>
            </a:r>
            <a:r>
              <a:rPr dirty="0" sz="1400" spc="-35" i="1">
                <a:latin typeface="Times New Roman"/>
                <a:cs typeface="Times New Roman"/>
              </a:rPr>
              <a:t>T</a:t>
            </a:r>
            <a:r>
              <a:rPr dirty="0" baseline="-24305" sz="1200" spc="-52" i="1">
                <a:latin typeface="Times New Roman"/>
                <a:cs typeface="Times New Roman"/>
              </a:rPr>
              <a:t>e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277111" y="7411217"/>
            <a:ext cx="5499100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-17361" sz="1200" i="1">
                <a:latin typeface="Times New Roman"/>
                <a:cs typeface="Times New Roman"/>
              </a:rPr>
              <a:t>a</a:t>
            </a:r>
            <a:r>
              <a:rPr dirty="0" baseline="-17361" sz="1200" spc="382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&lt;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desequilibrio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desaceleración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0" y="8874196"/>
            <a:ext cx="7556500" cy="1818639"/>
          </a:xfrm>
          <a:custGeom>
            <a:avLst/>
            <a:gdLst/>
            <a:ahLst/>
            <a:cxnLst/>
            <a:rect l="l" t="t" r="r" b="b"/>
            <a:pathLst>
              <a:path w="7556500" h="1818640">
                <a:moveTo>
                  <a:pt x="0" y="1818478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818478"/>
                </a:lnTo>
                <a:lnTo>
                  <a:pt x="0" y="18184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71550"/>
          </a:xfrm>
          <a:custGeom>
            <a:avLst/>
            <a:gdLst/>
            <a:ahLst/>
            <a:cxnLst/>
            <a:rect l="l" t="t" r="r" b="b"/>
            <a:pathLst>
              <a:path w="7556500" h="971550">
                <a:moveTo>
                  <a:pt x="0" y="0"/>
                </a:moveTo>
                <a:lnTo>
                  <a:pt x="7556475" y="0"/>
                </a:lnTo>
                <a:lnTo>
                  <a:pt x="7556475" y="971122"/>
                </a:lnTo>
                <a:lnTo>
                  <a:pt x="0" y="97112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3" y="1208027"/>
            <a:ext cx="6197600" cy="87439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0480">
              <a:lnSpc>
                <a:spcPct val="116100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Dada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MS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gira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angular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ω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 spc="30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[rad</a:t>
            </a:r>
            <a:r>
              <a:rPr dirty="0" baseline="-10416" sz="1200">
                <a:latin typeface="Comic Sans MS"/>
                <a:cs typeface="Comic Sans MS"/>
              </a:rPr>
              <a:t>mec</a:t>
            </a:r>
            <a:r>
              <a:rPr dirty="0" sz="1200">
                <a:latin typeface="Comic Sans MS"/>
                <a:cs typeface="Comic Sans MS"/>
              </a:rPr>
              <a:t>/seg],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gira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angular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ω</a:t>
            </a:r>
            <a:r>
              <a:rPr dirty="0" baseline="-10416" sz="1200">
                <a:latin typeface="Comic Sans MS"/>
                <a:cs typeface="Comic Sans MS"/>
              </a:rPr>
              <a:t>ms</a:t>
            </a:r>
            <a:r>
              <a:rPr dirty="0" baseline="-10416" sz="1200" spc="50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[rad</a:t>
            </a:r>
            <a:r>
              <a:rPr dirty="0" baseline="-10416" sz="1200">
                <a:latin typeface="Comic Sans MS"/>
                <a:cs typeface="Comic Sans MS"/>
              </a:rPr>
              <a:t>mec</a:t>
            </a:r>
            <a:r>
              <a:rPr dirty="0" sz="1200">
                <a:latin typeface="Comic Sans MS"/>
                <a:cs typeface="Comic Sans MS"/>
              </a:rPr>
              <a:t>/seg]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fija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(Figura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5),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quiere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gobierna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dinámica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rotacional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MS.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731519" y="2159503"/>
            <a:ext cx="3621404" cy="2540635"/>
            <a:chOff x="731519" y="2159503"/>
            <a:chExt cx="3621404" cy="254063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615" y="2165598"/>
              <a:ext cx="3570027" cy="252831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31520" y="2159507"/>
              <a:ext cx="3621404" cy="2540635"/>
            </a:xfrm>
            <a:custGeom>
              <a:avLst/>
              <a:gdLst/>
              <a:ahLst/>
              <a:cxnLst/>
              <a:rect l="l" t="t" r="r" b="b"/>
              <a:pathLst>
                <a:path w="3621404" h="2540635">
                  <a:moveTo>
                    <a:pt x="3621024" y="0"/>
                  </a:moveTo>
                  <a:lnTo>
                    <a:pt x="3614928" y="0"/>
                  </a:lnTo>
                  <a:lnTo>
                    <a:pt x="3614928" y="6096"/>
                  </a:lnTo>
                  <a:lnTo>
                    <a:pt x="3614928" y="2534412"/>
                  </a:lnTo>
                  <a:lnTo>
                    <a:pt x="6096" y="2534412"/>
                  </a:lnTo>
                  <a:lnTo>
                    <a:pt x="6096" y="6096"/>
                  </a:lnTo>
                  <a:lnTo>
                    <a:pt x="3614928" y="6096"/>
                  </a:lnTo>
                  <a:lnTo>
                    <a:pt x="3614928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534412"/>
                  </a:lnTo>
                  <a:lnTo>
                    <a:pt x="0" y="2540508"/>
                  </a:lnTo>
                  <a:lnTo>
                    <a:pt x="6096" y="2540508"/>
                  </a:lnTo>
                  <a:lnTo>
                    <a:pt x="3614928" y="2540508"/>
                  </a:lnTo>
                  <a:lnTo>
                    <a:pt x="3621024" y="2540508"/>
                  </a:lnTo>
                  <a:lnTo>
                    <a:pt x="3621024" y="2534412"/>
                  </a:lnTo>
                  <a:lnTo>
                    <a:pt x="3621024" y="6096"/>
                  </a:lnTo>
                  <a:lnTo>
                    <a:pt x="36210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4489703" y="2554219"/>
            <a:ext cx="2336800" cy="2146300"/>
            <a:chOff x="4489703" y="2554219"/>
            <a:chExt cx="2336800" cy="21463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5799" y="2560314"/>
              <a:ext cx="2324100" cy="21336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489704" y="2554223"/>
              <a:ext cx="2336800" cy="2146300"/>
            </a:xfrm>
            <a:custGeom>
              <a:avLst/>
              <a:gdLst/>
              <a:ahLst/>
              <a:cxnLst/>
              <a:rect l="l" t="t" r="r" b="b"/>
              <a:pathLst>
                <a:path w="2336800" h="2146300">
                  <a:moveTo>
                    <a:pt x="2336292" y="0"/>
                  </a:moveTo>
                  <a:lnTo>
                    <a:pt x="2330196" y="0"/>
                  </a:lnTo>
                  <a:lnTo>
                    <a:pt x="2330196" y="6096"/>
                  </a:lnTo>
                  <a:lnTo>
                    <a:pt x="2330196" y="2139696"/>
                  </a:lnTo>
                  <a:lnTo>
                    <a:pt x="6096" y="2139696"/>
                  </a:lnTo>
                  <a:lnTo>
                    <a:pt x="6096" y="6096"/>
                  </a:lnTo>
                  <a:lnTo>
                    <a:pt x="2330196" y="6096"/>
                  </a:lnTo>
                  <a:lnTo>
                    <a:pt x="2330196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139696"/>
                  </a:lnTo>
                  <a:lnTo>
                    <a:pt x="0" y="2145792"/>
                  </a:lnTo>
                  <a:lnTo>
                    <a:pt x="6096" y="2145792"/>
                  </a:lnTo>
                  <a:lnTo>
                    <a:pt x="2330196" y="2145792"/>
                  </a:lnTo>
                  <a:lnTo>
                    <a:pt x="2336292" y="2145792"/>
                  </a:lnTo>
                  <a:lnTo>
                    <a:pt x="2336292" y="2139696"/>
                  </a:lnTo>
                  <a:lnTo>
                    <a:pt x="2336292" y="6096"/>
                  </a:lnTo>
                  <a:lnTo>
                    <a:pt x="2336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68527" y="4778758"/>
            <a:ext cx="6142355" cy="11899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7874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Fig.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5.-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Máquina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sincrónica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en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régimen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normal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y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oscilatorio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Comic Sans MS"/>
              <a:cs typeface="Comic Sans MS"/>
            </a:endParaRPr>
          </a:p>
          <a:p>
            <a:pPr marL="50800" marR="43180">
              <a:lnSpc>
                <a:spcPct val="126899"/>
              </a:lnSpc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orden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seg)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-17361" sz="1200" i="1">
                <a:latin typeface="Times New Roman"/>
                <a:cs typeface="Times New Roman"/>
              </a:rPr>
              <a:t>m</a:t>
            </a:r>
            <a:r>
              <a:rPr dirty="0" baseline="-17361" sz="1200" spc="1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cte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(no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actuación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mecanismos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regulación)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1070"/>
              </a:spcBef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formando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fija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91895" y="6023248"/>
            <a:ext cx="1842770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500">
                <a:latin typeface="Symbol"/>
                <a:cs typeface="Symbol"/>
              </a:rPr>
              <a:t>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48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</a:t>
            </a:r>
            <a:r>
              <a:rPr dirty="0" baseline="-24305" sz="1200" i="1">
                <a:latin typeface="Times New Roman"/>
                <a:cs typeface="Times New Roman"/>
              </a:rPr>
              <a:t>ms</a:t>
            </a:r>
            <a:r>
              <a:rPr dirty="0" baseline="-24305" sz="1200" spc="315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-175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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502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</a:t>
            </a:r>
            <a:r>
              <a:rPr dirty="0" baseline="-24305" sz="1200" i="1">
                <a:latin typeface="Times New Roman"/>
                <a:cs typeface="Times New Roman"/>
              </a:rPr>
              <a:t>ms</a:t>
            </a:r>
            <a:r>
              <a:rPr dirty="0" sz="1400" i="1">
                <a:latin typeface="Times New Roman"/>
                <a:cs typeface="Times New Roman"/>
              </a:rPr>
              <a:t>t</a:t>
            </a:r>
            <a:r>
              <a:rPr dirty="0" sz="1400" spc="-25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-17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Symbol"/>
                <a:cs typeface="Symbol"/>
              </a:rPr>
              <a:t></a:t>
            </a:r>
            <a:r>
              <a:rPr dirty="0" baseline="-24305" sz="1200" spc="-37" i="1">
                <a:latin typeface="Times New Roman"/>
                <a:cs typeface="Times New Roman"/>
              </a:rPr>
              <a:t>m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658128" y="6075681"/>
            <a:ext cx="231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(2)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748283" y="7725161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5" h="0">
                <a:moveTo>
                  <a:pt x="0" y="0"/>
                </a:moveTo>
                <a:lnTo>
                  <a:pt x="306323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632199" y="7725161"/>
            <a:ext cx="549275" cy="0"/>
          </a:xfrm>
          <a:custGeom>
            <a:avLst/>
            <a:gdLst/>
            <a:ahLst/>
            <a:cxnLst/>
            <a:rect l="l" t="t" r="r" b="b"/>
            <a:pathLst>
              <a:path w="549275" h="0">
                <a:moveTo>
                  <a:pt x="0" y="0"/>
                </a:moveTo>
                <a:lnTo>
                  <a:pt x="548648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2356096" y="7725161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 h="0">
                <a:moveTo>
                  <a:pt x="0" y="0"/>
                </a:moveTo>
                <a:lnTo>
                  <a:pt x="307856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3268971" y="7725161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 h="0">
                <a:moveTo>
                  <a:pt x="0" y="0"/>
                </a:moveTo>
                <a:lnTo>
                  <a:pt x="306337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655825" y="6372349"/>
            <a:ext cx="6249035" cy="158813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63500" marR="55880">
              <a:lnSpc>
                <a:spcPct val="109700"/>
              </a:lnSpc>
              <a:spcBef>
                <a:spcPts val="85"/>
              </a:spcBef>
            </a:pP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δ</a:t>
            </a:r>
            <a:r>
              <a:rPr dirty="0" baseline="-9803" sz="1275" i="1">
                <a:latin typeface="Comic Sans MS"/>
                <a:cs typeface="Comic Sans MS"/>
              </a:rPr>
              <a:t>m</a:t>
            </a:r>
            <a:r>
              <a:rPr dirty="0" baseline="-9803" sz="1275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[rad</a:t>
            </a:r>
            <a:r>
              <a:rPr dirty="0" baseline="-10416" sz="1200">
                <a:latin typeface="Comic Sans MS"/>
                <a:cs typeface="Comic Sans MS"/>
              </a:rPr>
              <a:t>mec</a:t>
            </a:r>
            <a:r>
              <a:rPr dirty="0" sz="1200">
                <a:latin typeface="Comic Sans MS"/>
                <a:cs typeface="Comic Sans MS"/>
              </a:rPr>
              <a:t>],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formado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mueve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velocidad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angular</a:t>
            </a:r>
            <a:r>
              <a:rPr dirty="0" sz="1200" spc="-170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</a:t>
            </a:r>
            <a:r>
              <a:rPr dirty="0" baseline="-17361" sz="1200" i="1">
                <a:latin typeface="Times New Roman"/>
                <a:cs typeface="Times New Roman"/>
              </a:rPr>
              <a:t>m</a:t>
            </a:r>
            <a:r>
              <a:rPr dirty="0" baseline="-17361" sz="1200" spc="5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sincrónico,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mueve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</a:t>
            </a:r>
            <a:r>
              <a:rPr dirty="0" baseline="-17361" sz="1200" i="1">
                <a:latin typeface="Times New Roman"/>
                <a:cs typeface="Times New Roman"/>
              </a:rPr>
              <a:t>ms</a:t>
            </a:r>
            <a:r>
              <a:rPr dirty="0" baseline="-17361" sz="1200" spc="112" i="1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marL="63500" marR="57150">
              <a:lnSpc>
                <a:spcPct val="115799"/>
              </a:lnSpc>
              <a:spcBef>
                <a:spcPts val="1035"/>
              </a:spcBef>
            </a:pP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cambiar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fija,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sincrónico,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deriva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veces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(2):</a:t>
            </a:r>
            <a:endParaRPr sz="1200">
              <a:latin typeface="Comic Sans MS"/>
              <a:cs typeface="Comic Sans MS"/>
            </a:endParaRPr>
          </a:p>
          <a:p>
            <a:pPr marL="104139">
              <a:lnSpc>
                <a:spcPct val="100000"/>
              </a:lnSpc>
              <a:spcBef>
                <a:spcPts val="575"/>
              </a:spcBef>
              <a:tabLst>
                <a:tab pos="835660" algn="l"/>
                <a:tab pos="2477135" algn="l"/>
              </a:tabLst>
            </a:pP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500">
                <a:latin typeface="Symbol"/>
                <a:cs typeface="Symbol"/>
              </a:rPr>
              <a:t>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622" i="1">
                <a:latin typeface="Times New Roman"/>
                <a:cs typeface="Times New Roman"/>
              </a:rPr>
              <a:t> </a:t>
            </a:r>
            <a:r>
              <a:rPr dirty="0" baseline="-35714" sz="2100">
                <a:latin typeface="Symbol"/>
                <a:cs typeface="Symbol"/>
              </a:rPr>
              <a:t></a:t>
            </a:r>
            <a:r>
              <a:rPr dirty="0" baseline="-35714" sz="2100" spc="-165">
                <a:latin typeface="Times New Roman"/>
                <a:cs typeface="Times New Roman"/>
              </a:rPr>
              <a:t> </a:t>
            </a:r>
            <a:r>
              <a:rPr dirty="0" baseline="-33333" sz="2250" spc="-75">
                <a:latin typeface="Symbol"/>
                <a:cs typeface="Symbol"/>
              </a:rPr>
              <a:t></a:t>
            </a:r>
            <a:r>
              <a:rPr dirty="0" baseline="-33333" sz="2250">
                <a:latin typeface="Times New Roman"/>
                <a:cs typeface="Times New Roman"/>
              </a:rPr>
              <a:t>	</a:t>
            </a:r>
            <a:r>
              <a:rPr dirty="0" baseline="-35714" sz="2100">
                <a:latin typeface="Symbol"/>
                <a:cs typeface="Symbol"/>
              </a:rPr>
              <a:t></a:t>
            </a:r>
            <a:r>
              <a:rPr dirty="0" baseline="-35714" sz="2100" spc="142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204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500">
                <a:latin typeface="Symbol"/>
                <a:cs typeface="Symbol"/>
              </a:rPr>
              <a:t></a:t>
            </a:r>
            <a:r>
              <a:rPr dirty="0" baseline="-24305" sz="1200" i="1">
                <a:latin typeface="Times New Roman"/>
                <a:cs typeface="Times New Roman"/>
              </a:rPr>
              <a:t>ms</a:t>
            </a:r>
            <a:r>
              <a:rPr dirty="0" sz="1400" i="1">
                <a:latin typeface="Times New Roman"/>
                <a:cs typeface="Times New Roman"/>
              </a:rPr>
              <a:t>t</a:t>
            </a:r>
            <a:r>
              <a:rPr dirty="0" sz="1400">
                <a:latin typeface="Times New Roman"/>
                <a:cs typeface="Times New Roman"/>
              </a:rPr>
              <a:t>)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baseline="-35714" sz="2100">
                <a:latin typeface="Symbol"/>
                <a:cs typeface="Symbol"/>
              </a:rPr>
              <a:t></a:t>
            </a:r>
            <a:r>
              <a:rPr dirty="0" baseline="-35714" sz="2100" spc="89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500">
                <a:latin typeface="Symbol"/>
                <a:cs typeface="Symbol"/>
              </a:rPr>
              <a:t>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630" i="1">
                <a:latin typeface="Times New Roman"/>
                <a:cs typeface="Times New Roman"/>
              </a:rPr>
              <a:t> </a:t>
            </a:r>
            <a:r>
              <a:rPr dirty="0" baseline="-35714" sz="2100">
                <a:latin typeface="Symbol"/>
                <a:cs typeface="Symbol"/>
              </a:rPr>
              <a:t></a:t>
            </a:r>
            <a:r>
              <a:rPr dirty="0" baseline="-35714" sz="2100" spc="-157">
                <a:latin typeface="Times New Roman"/>
                <a:cs typeface="Times New Roman"/>
              </a:rPr>
              <a:t> </a:t>
            </a:r>
            <a:r>
              <a:rPr dirty="0" baseline="-33333" sz="2250" spc="-75">
                <a:latin typeface="Symbol"/>
                <a:cs typeface="Symbol"/>
              </a:rPr>
              <a:t></a:t>
            </a:r>
            <a:r>
              <a:rPr dirty="0" baseline="-33333" sz="2250">
                <a:latin typeface="Times New Roman"/>
                <a:cs typeface="Times New Roman"/>
              </a:rPr>
              <a:t>	</a:t>
            </a:r>
            <a:r>
              <a:rPr dirty="0" baseline="-35714" sz="2100">
                <a:latin typeface="Symbol"/>
                <a:cs typeface="Symbol"/>
              </a:rPr>
              <a:t></a:t>
            </a:r>
            <a:r>
              <a:rPr dirty="0" baseline="-35714" sz="2100" spc="52">
                <a:latin typeface="Times New Roman"/>
                <a:cs typeface="Times New Roman"/>
              </a:rPr>
              <a:t> </a:t>
            </a:r>
            <a:r>
              <a:rPr dirty="0" sz="1400" spc="-25" i="1">
                <a:latin typeface="Times New Roman"/>
                <a:cs typeface="Times New Roman"/>
              </a:rPr>
              <a:t>d</a:t>
            </a:r>
            <a:r>
              <a:rPr dirty="0" sz="1500" spc="-25">
                <a:latin typeface="Symbol"/>
                <a:cs typeface="Symbol"/>
              </a:rPr>
              <a:t></a:t>
            </a:r>
            <a:r>
              <a:rPr dirty="0" baseline="-24305" sz="1200" spc="-37" i="1">
                <a:latin typeface="Times New Roman"/>
                <a:cs typeface="Times New Roman"/>
              </a:rPr>
              <a:t>m</a:t>
            </a:r>
            <a:endParaRPr baseline="-24305" sz="1200">
              <a:latin typeface="Times New Roman"/>
              <a:cs typeface="Times New Roman"/>
            </a:endParaRPr>
          </a:p>
          <a:p>
            <a:pPr marL="174625">
              <a:lnSpc>
                <a:spcPct val="100000"/>
              </a:lnSpc>
              <a:spcBef>
                <a:spcPts val="295"/>
              </a:spcBef>
              <a:tabLst>
                <a:tab pos="700405" algn="l"/>
                <a:tab pos="1178560" algn="l"/>
                <a:tab pos="1782445" algn="l"/>
                <a:tab pos="2308225" algn="l"/>
                <a:tab pos="2693670" algn="l"/>
              </a:tabLst>
            </a:pPr>
            <a:r>
              <a:rPr dirty="0" sz="1400" spc="-25" i="1">
                <a:latin typeface="Times New Roman"/>
                <a:cs typeface="Times New Roman"/>
              </a:rPr>
              <a:t>dt</a:t>
            </a:r>
            <a:r>
              <a:rPr dirty="0" sz="1400" i="1">
                <a:latin typeface="Times New Roman"/>
                <a:cs typeface="Times New Roman"/>
              </a:rPr>
              <a:t>	</a:t>
            </a:r>
            <a:r>
              <a:rPr dirty="0" baseline="52083" sz="1200" spc="-75" i="1">
                <a:latin typeface="Times New Roman"/>
                <a:cs typeface="Times New Roman"/>
              </a:rPr>
              <a:t>m</a:t>
            </a:r>
            <a:r>
              <a:rPr dirty="0" baseline="52083" sz="1200" i="1">
                <a:latin typeface="Times New Roman"/>
                <a:cs typeface="Times New Roman"/>
              </a:rPr>
              <a:t>	</a:t>
            </a:r>
            <a:r>
              <a:rPr dirty="0" sz="1400" spc="-25" i="1">
                <a:latin typeface="Times New Roman"/>
                <a:cs typeface="Times New Roman"/>
              </a:rPr>
              <a:t>dt</a:t>
            </a:r>
            <a:r>
              <a:rPr dirty="0" sz="1400" i="1">
                <a:latin typeface="Times New Roman"/>
                <a:cs typeface="Times New Roman"/>
              </a:rPr>
              <a:t>	</a:t>
            </a:r>
            <a:r>
              <a:rPr dirty="0" sz="1400" spc="-25" i="1">
                <a:latin typeface="Times New Roman"/>
                <a:cs typeface="Times New Roman"/>
              </a:rPr>
              <a:t>dt</a:t>
            </a:r>
            <a:r>
              <a:rPr dirty="0" sz="1400" i="1">
                <a:latin typeface="Times New Roman"/>
                <a:cs typeface="Times New Roman"/>
              </a:rPr>
              <a:t>	</a:t>
            </a:r>
            <a:r>
              <a:rPr dirty="0" baseline="52083" sz="1200" spc="-37" i="1">
                <a:latin typeface="Times New Roman"/>
                <a:cs typeface="Times New Roman"/>
              </a:rPr>
              <a:t>ms</a:t>
            </a:r>
            <a:r>
              <a:rPr dirty="0" baseline="52083" sz="1200" i="1">
                <a:latin typeface="Times New Roman"/>
                <a:cs typeface="Times New Roman"/>
              </a:rPr>
              <a:t>	</a:t>
            </a:r>
            <a:r>
              <a:rPr dirty="0" sz="1400" spc="-25" i="1">
                <a:latin typeface="Times New Roman"/>
                <a:cs typeface="Times New Roman"/>
              </a:rPr>
              <a:t>dt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75207" y="8291720"/>
            <a:ext cx="87884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617220" algn="l"/>
              </a:tabLst>
            </a:pPr>
            <a:r>
              <a:rPr dirty="0" sz="1400" spc="-25" i="1">
                <a:latin typeface="Times New Roman"/>
                <a:cs typeface="Times New Roman"/>
              </a:rPr>
              <a:t>dt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baseline="45138" sz="1200">
                <a:latin typeface="Times New Roman"/>
                <a:cs typeface="Times New Roman"/>
              </a:rPr>
              <a:t>	</a:t>
            </a:r>
            <a:r>
              <a:rPr dirty="0" sz="1400" spc="-25" i="1">
                <a:latin typeface="Times New Roman"/>
                <a:cs typeface="Times New Roman"/>
              </a:rPr>
              <a:t>dt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endParaRPr baseline="45138" sz="12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22375" y="8028441"/>
            <a:ext cx="895985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603250" algn="l"/>
              </a:tabLst>
            </a:pP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150" i="1">
                <a:latin typeface="Times New Roman"/>
                <a:cs typeface="Times New Roman"/>
              </a:rPr>
              <a:t> </a:t>
            </a:r>
            <a:r>
              <a:rPr dirty="0" baseline="45138" sz="1200" spc="-52">
                <a:latin typeface="Times New Roman"/>
                <a:cs typeface="Times New Roman"/>
              </a:rPr>
              <a:t>2</a:t>
            </a:r>
            <a:r>
              <a:rPr dirty="0" sz="1500" spc="-35">
                <a:latin typeface="Symbol"/>
                <a:cs typeface="Symbol"/>
              </a:rPr>
              <a:t>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160" i="1">
                <a:latin typeface="Times New Roman"/>
                <a:cs typeface="Times New Roman"/>
              </a:rPr>
              <a:t> 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sz="1500" spc="-25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10183" y="8084456"/>
            <a:ext cx="99885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11785" algn="l"/>
                <a:tab pos="883285" algn="l"/>
              </a:tabLst>
            </a:pPr>
            <a:r>
              <a:rPr dirty="0" u="sng" sz="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m </a:t>
            </a:r>
            <a:r>
              <a:rPr dirty="0" sz="800" spc="200" i="1">
                <a:latin typeface="Times New Roman"/>
                <a:cs typeface="Times New Roman"/>
              </a:rPr>
              <a:t> </a:t>
            </a:r>
            <a:r>
              <a:rPr dirty="0" baseline="-21825" sz="2100">
                <a:latin typeface="Symbol"/>
                <a:cs typeface="Symbol"/>
              </a:rPr>
              <a:t></a:t>
            </a:r>
            <a:r>
              <a:rPr dirty="0" baseline="-21825" sz="2100">
                <a:latin typeface="Times New Roman"/>
                <a:cs typeface="Times New Roman"/>
              </a:rPr>
              <a:t> </a:t>
            </a:r>
            <a:r>
              <a:rPr dirty="0" u="sng" sz="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800" spc="-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676417" y="8209281"/>
            <a:ext cx="231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(3)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06625" y="8742681"/>
            <a:ext cx="24974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incorpora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(3)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(1),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resultando: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16280" y="9149732"/>
            <a:ext cx="90487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444500" algn="l"/>
              </a:tabLst>
            </a:pPr>
            <a:r>
              <a:rPr dirty="0" sz="1400" i="1">
                <a:latin typeface="Times New Roman"/>
                <a:cs typeface="Times New Roman"/>
              </a:rPr>
              <a:t>J </a:t>
            </a:r>
            <a:r>
              <a:rPr dirty="0" u="sng" baseline="38194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m</a:t>
            </a:r>
            <a:r>
              <a:rPr dirty="0" u="sng" baseline="38194" sz="1200" spc="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38194" sz="1200" spc="270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 spc="-25" i="1">
                <a:latin typeface="Times New Roman"/>
                <a:cs typeface="Times New Roman"/>
              </a:rPr>
              <a:t>T</a:t>
            </a:r>
            <a:r>
              <a:rPr dirty="0" baseline="-24305" sz="1200" spc="-37" i="1">
                <a:latin typeface="Times New Roman"/>
                <a:cs typeface="Times New Roman"/>
              </a:rPr>
              <a:t>a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23543" y="9289937"/>
            <a:ext cx="28638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400" spc="-25" i="1">
                <a:latin typeface="Times New Roman"/>
                <a:cs typeface="Times New Roman"/>
              </a:rPr>
              <a:t>dt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endParaRPr baseline="45138" sz="12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56487" y="9026661"/>
            <a:ext cx="328930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160" i="1">
                <a:latin typeface="Times New Roman"/>
                <a:cs typeface="Times New Roman"/>
              </a:rPr>
              <a:t> 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sz="1500" spc="-25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5664199" y="9207500"/>
            <a:ext cx="231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(4)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0" y="9612035"/>
            <a:ext cx="7556500" cy="1080770"/>
          </a:xfrm>
          <a:custGeom>
            <a:avLst/>
            <a:gdLst/>
            <a:ahLst/>
            <a:cxnLst/>
            <a:rect l="l" t="t" r="r" b="b"/>
            <a:pathLst>
              <a:path w="7556500" h="1080770">
                <a:moveTo>
                  <a:pt x="0" y="1080638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080638"/>
                </a:lnTo>
                <a:lnTo>
                  <a:pt x="0" y="10806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1"/>
            <a:ext cx="7353934" cy="1019175"/>
          </a:xfrm>
          <a:custGeom>
            <a:avLst/>
            <a:gdLst/>
            <a:ahLst/>
            <a:cxnLst/>
            <a:rect l="l" t="t" r="r" b="b"/>
            <a:pathLst>
              <a:path w="7353934" h="1019175">
                <a:moveTo>
                  <a:pt x="0" y="1018737"/>
                </a:moveTo>
                <a:lnTo>
                  <a:pt x="0" y="0"/>
                </a:lnTo>
                <a:lnTo>
                  <a:pt x="7353331" y="0"/>
                </a:lnTo>
                <a:lnTo>
                  <a:pt x="7353331" y="1018737"/>
                </a:lnTo>
                <a:lnTo>
                  <a:pt x="0" y="10187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025147"/>
            <a:ext cx="1677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estacionario: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91895" y="1211982"/>
            <a:ext cx="1426210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500">
                <a:latin typeface="Symbol"/>
                <a:cs typeface="Symbol"/>
              </a:rPr>
              <a:t>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330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r>
              <a:rPr dirty="0" sz="1500">
                <a:latin typeface="Symbol"/>
                <a:cs typeface="Symbol"/>
              </a:rPr>
              <a:t></a:t>
            </a:r>
            <a:r>
              <a:rPr dirty="0" baseline="-24305" sz="1200" i="1">
                <a:latin typeface="Times New Roman"/>
                <a:cs typeface="Times New Roman"/>
              </a:rPr>
              <a:t>ms</a:t>
            </a:r>
            <a:r>
              <a:rPr dirty="0" baseline="-24305" sz="1200" spc="54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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555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25" i="1">
                <a:latin typeface="Times New Roman"/>
                <a:cs typeface="Times New Roman"/>
              </a:rPr>
              <a:t>cte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51887" y="1235971"/>
            <a:ext cx="2464435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2031364" algn="l"/>
              </a:tabLst>
            </a:pP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cero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Wingdings"/>
                <a:cs typeface="Wingdings"/>
              </a:rPr>
              <a:t>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-17361" sz="1200" i="1">
                <a:latin typeface="Times New Roman"/>
                <a:cs typeface="Times New Roman"/>
              </a:rPr>
              <a:t>a</a:t>
            </a:r>
            <a:r>
              <a:rPr dirty="0" baseline="-17361" sz="1200" spc="52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0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81231" y="1573170"/>
            <a:ext cx="3389629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multiplica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(4)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</a:t>
            </a:r>
            <a:r>
              <a:rPr dirty="0" baseline="-17361" sz="1200" i="1">
                <a:latin typeface="Times New Roman"/>
                <a:cs typeface="Times New Roman"/>
              </a:rPr>
              <a:t>m</a:t>
            </a:r>
            <a:r>
              <a:rPr dirty="0" baseline="-17361" sz="1200" spc="44" i="1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237488" y="2126011"/>
            <a:ext cx="382905" cy="0"/>
          </a:xfrm>
          <a:custGeom>
            <a:avLst/>
            <a:gdLst/>
            <a:ahLst/>
            <a:cxnLst/>
            <a:rect l="l" t="t" r="r" b="b"/>
            <a:pathLst>
              <a:path w="382905" h="0">
                <a:moveTo>
                  <a:pt x="0" y="0"/>
                </a:moveTo>
                <a:lnTo>
                  <a:pt x="382529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907539" y="2099014"/>
            <a:ext cx="10223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20" i="1"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48360" y="2099014"/>
            <a:ext cx="10223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20" i="1"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278635" y="2117999"/>
            <a:ext cx="28638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400" spc="-25" i="1">
                <a:latin typeface="Times New Roman"/>
                <a:cs typeface="Times New Roman"/>
              </a:rPr>
              <a:t>dt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endParaRPr baseline="45138"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96467" y="1859745"/>
            <a:ext cx="1661795" cy="36322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38100">
              <a:lnSpc>
                <a:spcPts val="335"/>
              </a:lnSpc>
              <a:spcBef>
                <a:spcPts val="620"/>
              </a:spcBef>
              <a:tabLst>
                <a:tab pos="970280" algn="l"/>
              </a:tabLst>
            </a:pPr>
            <a:r>
              <a:rPr dirty="0" sz="1500">
                <a:latin typeface="Symbol"/>
                <a:cs typeface="Symbol"/>
              </a:rPr>
              <a:t></a:t>
            </a:r>
            <a:r>
              <a:rPr dirty="0" sz="1500" spc="53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J</a:t>
            </a:r>
            <a:r>
              <a:rPr dirty="0" sz="1400" spc="110" i="1">
                <a:latin typeface="Times New Roman"/>
                <a:cs typeface="Times New Roman"/>
              </a:rPr>
              <a:t> </a:t>
            </a:r>
            <a:r>
              <a:rPr dirty="0" baseline="35714" sz="2100" i="1">
                <a:latin typeface="Times New Roman"/>
                <a:cs typeface="Times New Roman"/>
              </a:rPr>
              <a:t>d</a:t>
            </a:r>
            <a:r>
              <a:rPr dirty="0" baseline="35714" sz="2100" spc="337" i="1">
                <a:latin typeface="Times New Roman"/>
                <a:cs typeface="Times New Roman"/>
              </a:rPr>
              <a:t> </a:t>
            </a:r>
            <a:r>
              <a:rPr dirty="0" baseline="33333" sz="2250" spc="-75">
                <a:latin typeface="Symbol"/>
                <a:cs typeface="Symbol"/>
              </a:rPr>
              <a:t></a:t>
            </a:r>
            <a:r>
              <a:rPr dirty="0" baseline="33333" sz="2250">
                <a:latin typeface="Times New Roman"/>
                <a:cs typeface="Times New Roman"/>
              </a:rPr>
              <a:t>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</a:t>
            </a:r>
            <a:r>
              <a:rPr dirty="0" sz="1500" spc="49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Symbol"/>
                <a:cs typeface="Symbol"/>
              </a:rPr>
              <a:t></a:t>
            </a:r>
            <a:endParaRPr sz="1400">
              <a:latin typeface="Symbol"/>
              <a:cs typeface="Symbol"/>
            </a:endParaRPr>
          </a:p>
          <a:p>
            <a:pPr algn="ctr" marR="266065">
              <a:lnSpc>
                <a:spcPts val="145"/>
              </a:lnSpc>
            </a:pPr>
            <a:r>
              <a:rPr dirty="0" sz="800" spc="15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821055">
              <a:lnSpc>
                <a:spcPts val="1250"/>
              </a:lnSpc>
              <a:tabLst>
                <a:tab pos="1453515" algn="l"/>
              </a:tabLst>
            </a:pPr>
            <a:r>
              <a:rPr dirty="0" sz="800" spc="-50" i="1">
                <a:latin typeface="Times New Roman"/>
                <a:cs typeface="Times New Roman"/>
              </a:rPr>
              <a:t>m</a:t>
            </a:r>
            <a:r>
              <a:rPr dirty="0" sz="800" i="1">
                <a:latin typeface="Times New Roman"/>
                <a:cs typeface="Times New Roman"/>
              </a:rPr>
              <a:t>	</a:t>
            </a:r>
            <a:r>
              <a:rPr dirty="0" baseline="-21825" sz="2100" spc="-37" i="1">
                <a:latin typeface="Times New Roman"/>
                <a:cs typeface="Times New Roman"/>
              </a:rPr>
              <a:t>T</a:t>
            </a:r>
            <a:r>
              <a:rPr dirty="0" baseline="-62500" sz="1200" spc="-37" i="1">
                <a:latin typeface="Times New Roman"/>
                <a:cs typeface="Times New Roman"/>
              </a:rPr>
              <a:t>a</a:t>
            </a:r>
            <a:endParaRPr baseline="-62500" sz="12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06629" y="2398266"/>
            <a:ext cx="225361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es: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baseline="1984" sz="2100" i="1">
                <a:latin typeface="Times New Roman"/>
                <a:cs typeface="Times New Roman"/>
              </a:rPr>
              <a:t>P</a:t>
            </a:r>
            <a:r>
              <a:rPr dirty="0" baseline="1984" sz="2100" spc="-52" i="1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Symbol"/>
                <a:cs typeface="Symbol"/>
              </a:rPr>
              <a:t></a:t>
            </a:r>
            <a:r>
              <a:rPr dirty="0" baseline="1984" sz="2100" spc="-187">
                <a:latin typeface="Times New Roman"/>
                <a:cs typeface="Times New Roman"/>
              </a:rPr>
              <a:t> </a:t>
            </a:r>
            <a:r>
              <a:rPr dirty="0" baseline="1984" sz="2100" i="1">
                <a:latin typeface="Times New Roman"/>
                <a:cs typeface="Times New Roman"/>
              </a:rPr>
              <a:t>T</a:t>
            </a:r>
            <a:r>
              <a:rPr dirty="0" baseline="1984" sz="2100" spc="-67" i="1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Symbol"/>
                <a:cs typeface="Symbol"/>
              </a:rPr>
              <a:t></a:t>
            </a:r>
            <a:r>
              <a:rPr dirty="0" baseline="1984" sz="2100" spc="-345">
                <a:latin typeface="Times New Roman"/>
                <a:cs typeface="Times New Roman"/>
              </a:rPr>
              <a:t> </a:t>
            </a:r>
            <a:r>
              <a:rPr dirty="0" baseline="1851" sz="2250">
                <a:latin typeface="Symbol"/>
                <a:cs typeface="Symbol"/>
              </a:rPr>
              <a:t></a:t>
            </a:r>
            <a:r>
              <a:rPr dirty="0" baseline="1851" sz="2250" spc="337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075943" y="2991643"/>
            <a:ext cx="379730" cy="0"/>
          </a:xfrm>
          <a:custGeom>
            <a:avLst/>
            <a:gdLst/>
            <a:ahLst/>
            <a:cxnLst/>
            <a:rect l="l" t="t" r="r" b="b"/>
            <a:pathLst>
              <a:path w="379730" h="0">
                <a:moveTo>
                  <a:pt x="0" y="0"/>
                </a:moveTo>
                <a:lnTo>
                  <a:pt x="379475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1620011" y="2844368"/>
            <a:ext cx="733425" cy="2419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400" spc="-10" i="1">
                <a:latin typeface="Times New Roman"/>
                <a:cs typeface="Times New Roman"/>
              </a:rPr>
              <a:t>P</a:t>
            </a:r>
            <a:r>
              <a:rPr dirty="0" baseline="-24305" sz="1200" spc="-15" i="1">
                <a:latin typeface="Times New Roman"/>
                <a:cs typeface="Times New Roman"/>
              </a:rPr>
              <a:t>a</a:t>
            </a:r>
            <a:r>
              <a:rPr dirty="0" baseline="-24305" sz="1200" spc="292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35" i="1">
                <a:latin typeface="Times New Roman"/>
                <a:cs typeface="Times New Roman"/>
              </a:rPr>
              <a:t>P</a:t>
            </a:r>
            <a:r>
              <a:rPr dirty="0" baseline="-24305" sz="1200" spc="-52" i="1">
                <a:latin typeface="Times New Roman"/>
                <a:cs typeface="Times New Roman"/>
              </a:rPr>
              <a:t>m</a:t>
            </a:r>
            <a:r>
              <a:rPr dirty="0" baseline="-24305" sz="1200" spc="135" i="1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Symbol"/>
                <a:cs typeface="Symbol"/>
              </a:rPr>
              <a:t>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45895" y="2964645"/>
            <a:ext cx="10223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20" i="1"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117091" y="2984576"/>
            <a:ext cx="286385" cy="2419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400" i="1">
                <a:latin typeface="Times New Roman"/>
                <a:cs typeface="Times New Roman"/>
              </a:rPr>
              <a:t>dt</a:t>
            </a:r>
            <a:r>
              <a:rPr dirty="0" sz="1400" spc="-210" i="1">
                <a:latin typeface="Times New Roman"/>
                <a:cs typeface="Times New Roman"/>
              </a:rPr>
              <a:t> </a:t>
            </a:r>
            <a:r>
              <a:rPr dirty="0" baseline="45138" sz="1200" spc="-75">
                <a:latin typeface="Times New Roman"/>
                <a:cs typeface="Times New Roman"/>
              </a:rPr>
              <a:t>2</a:t>
            </a:r>
            <a:endParaRPr baseline="45138" sz="12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51559" y="2721354"/>
            <a:ext cx="594360" cy="297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130"/>
              </a:lnSpc>
              <a:spcBef>
                <a:spcPts val="100"/>
              </a:spcBef>
            </a:pP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155" i="1">
                <a:latin typeface="Times New Roman"/>
                <a:cs typeface="Times New Roman"/>
              </a:rPr>
              <a:t> 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sz="1500" spc="-25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  <a:p>
            <a:pPr marL="302895">
              <a:lnSpc>
                <a:spcPts val="1010"/>
              </a:lnSpc>
            </a:pPr>
            <a:r>
              <a:rPr dirty="0" sz="800" i="1">
                <a:latin typeface="Times New Roman"/>
                <a:cs typeface="Times New Roman"/>
              </a:rPr>
              <a:t>m</a:t>
            </a:r>
            <a:r>
              <a:rPr dirty="0" sz="800" spc="425" i="1">
                <a:latin typeface="Times New Roman"/>
                <a:cs typeface="Times New Roman"/>
              </a:rPr>
              <a:t> </a:t>
            </a:r>
            <a:r>
              <a:rPr dirty="0" baseline="-21825" sz="2100" spc="-75">
                <a:latin typeface="Symbol"/>
                <a:cs typeface="Symbol"/>
              </a:rPr>
              <a:t></a:t>
            </a:r>
            <a:endParaRPr baseline="-21825" sz="2100">
              <a:latin typeface="Symbol"/>
              <a:cs typeface="Symbo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311907" y="2873324"/>
            <a:ext cx="560705" cy="2419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baseline="9920" sz="2100" i="1">
                <a:latin typeface="Times New Roman"/>
                <a:cs typeface="Times New Roman"/>
              </a:rPr>
              <a:t>P</a:t>
            </a:r>
            <a:r>
              <a:rPr dirty="0" baseline="-10416" sz="1200" i="1">
                <a:latin typeface="Times New Roman"/>
                <a:cs typeface="Times New Roman"/>
              </a:rPr>
              <a:t>e</a:t>
            </a:r>
            <a:r>
              <a:rPr dirty="0" baseline="-10416" sz="1200" spc="345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[W]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41680" y="2834129"/>
            <a:ext cx="227329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i="1">
                <a:latin typeface="Times New Roman"/>
                <a:cs typeface="Times New Roman"/>
              </a:rPr>
              <a:t>J</a:t>
            </a:r>
            <a:r>
              <a:rPr dirty="0" sz="1500" spc="-25">
                <a:latin typeface="Symbol"/>
                <a:cs typeface="Symbol"/>
              </a:rPr>
              <a:t>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417304" y="2901191"/>
            <a:ext cx="229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(5)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16279" y="3288281"/>
            <a:ext cx="242379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3968" sz="2100" i="1">
                <a:latin typeface="Times New Roman"/>
                <a:cs typeface="Times New Roman"/>
              </a:rPr>
              <a:t>J</a:t>
            </a:r>
            <a:r>
              <a:rPr dirty="0" baseline="3703" sz="2250">
                <a:latin typeface="Symbol"/>
                <a:cs typeface="Symbol"/>
              </a:rPr>
              <a:t></a:t>
            </a:r>
            <a:r>
              <a:rPr dirty="0" baseline="-17361" sz="1200" i="1">
                <a:latin typeface="Times New Roman"/>
                <a:cs typeface="Times New Roman"/>
              </a:rPr>
              <a:t>m</a:t>
            </a:r>
            <a:r>
              <a:rPr dirty="0" baseline="-17361" sz="1200" spc="457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momento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rotor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81227" y="3622037"/>
            <a:ext cx="11474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4629" sz="1800">
                <a:latin typeface="Comic Sans MS"/>
                <a:cs typeface="Comic Sans MS"/>
              </a:rPr>
              <a:t>Si</a:t>
            </a:r>
            <a:r>
              <a:rPr dirty="0" baseline="-4629" sz="1800" spc="750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</a:t>
            </a:r>
            <a:r>
              <a:rPr dirty="0" baseline="-24305" sz="1200" i="1">
                <a:latin typeface="Times New Roman"/>
                <a:cs typeface="Times New Roman"/>
              </a:rPr>
              <a:t>m</a:t>
            </a:r>
            <a:r>
              <a:rPr dirty="0" baseline="-24305" sz="1200" spc="419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</a:t>
            </a:r>
            <a:r>
              <a:rPr dirty="0" baseline="-24305" sz="1200" i="1">
                <a:latin typeface="Times New Roman"/>
                <a:cs typeface="Times New Roman"/>
              </a:rPr>
              <a:t>ms</a:t>
            </a:r>
            <a:r>
              <a:rPr dirty="0" baseline="-24305" sz="1200" spc="-7" i="1">
                <a:latin typeface="Times New Roman"/>
                <a:cs typeface="Times New Roman"/>
              </a:rPr>
              <a:t> </a:t>
            </a:r>
            <a:r>
              <a:rPr dirty="0" baseline="-4629" sz="1800" spc="-75">
                <a:latin typeface="Wingdings"/>
                <a:cs typeface="Wingdings"/>
              </a:rPr>
              <a:t></a:t>
            </a:r>
            <a:endParaRPr baseline="-4629" sz="1800">
              <a:latin typeface="Wingdings"/>
              <a:cs typeface="Wingding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924811" y="3635753"/>
            <a:ext cx="40170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3968" sz="2100" i="1">
                <a:latin typeface="Times New Roman"/>
                <a:cs typeface="Times New Roman"/>
              </a:rPr>
              <a:t>J</a:t>
            </a:r>
            <a:r>
              <a:rPr dirty="0" baseline="3703" sz="2250">
                <a:latin typeface="Symbol"/>
                <a:cs typeface="Symbol"/>
              </a:rPr>
              <a:t></a:t>
            </a:r>
            <a:r>
              <a:rPr dirty="0" baseline="-17361" sz="1200" i="1">
                <a:latin typeface="Times New Roman"/>
                <a:cs typeface="Times New Roman"/>
              </a:rPr>
              <a:t>ms</a:t>
            </a:r>
            <a:r>
              <a:rPr dirty="0" baseline="-17361" sz="1200" spc="359" i="1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Symbol"/>
                <a:cs typeface="Symbol"/>
              </a:rPr>
              <a:t></a:t>
            </a:r>
            <a:r>
              <a:rPr dirty="0" baseline="3968" sz="2100" spc="-67">
                <a:latin typeface="Times New Roman"/>
                <a:cs typeface="Times New Roman"/>
              </a:rPr>
              <a:t> </a:t>
            </a:r>
            <a:r>
              <a:rPr dirty="0" baseline="3968" sz="2100" i="1">
                <a:latin typeface="Times New Roman"/>
                <a:cs typeface="Times New Roman"/>
              </a:rPr>
              <a:t>M</a:t>
            </a:r>
            <a:r>
              <a:rPr dirty="0" baseline="3968" sz="2100" spc="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cte.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Inercia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[j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seg/rad</a:t>
            </a:r>
            <a:r>
              <a:rPr dirty="0" baseline="-10416" sz="1200" spc="-15">
                <a:latin typeface="Comic Sans MS"/>
                <a:cs typeface="Comic Sans MS"/>
              </a:rPr>
              <a:t>mec</a:t>
            </a:r>
            <a:r>
              <a:rPr dirty="0" sz="1200" spc="-10">
                <a:latin typeface="Comic Sans MS"/>
                <a:cs typeface="Comic Sans MS"/>
              </a:rPr>
              <a:t>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81221" y="4053709"/>
            <a:ext cx="6198235" cy="5568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38100" marR="30480">
              <a:lnSpc>
                <a:spcPct val="123300"/>
              </a:lnSpc>
              <a:spcBef>
                <a:spcPts val="204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práctica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estable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</a:t>
            </a:r>
            <a:r>
              <a:rPr dirty="0" baseline="-17361" sz="1200" i="1">
                <a:latin typeface="Times New Roman"/>
                <a:cs typeface="Times New Roman"/>
              </a:rPr>
              <a:t>m</a:t>
            </a:r>
            <a:r>
              <a:rPr dirty="0" baseline="-17361" sz="1200" spc="367" i="1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Symbol"/>
                <a:cs typeface="Symbol"/>
              </a:rPr>
              <a:t></a:t>
            </a:r>
            <a:r>
              <a:rPr dirty="0" baseline="3968" sz="2100" spc="-202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</a:t>
            </a:r>
            <a:r>
              <a:rPr dirty="0" baseline="-17361" sz="1200" i="1">
                <a:latin typeface="Times New Roman"/>
                <a:cs typeface="Times New Roman"/>
              </a:rPr>
              <a:t>ms</a:t>
            </a:r>
            <a:r>
              <a:rPr dirty="0" baseline="-17361" sz="1200" spc="89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(5)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puede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escribir: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150111" y="4877384"/>
            <a:ext cx="1085850" cy="2419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0"/>
              </a:spcBef>
              <a:tabLst>
                <a:tab pos="824865" algn="l"/>
              </a:tabLst>
            </a:pPr>
            <a:r>
              <a:rPr dirty="0" sz="1400" i="1">
                <a:latin typeface="Times New Roman"/>
                <a:cs typeface="Times New Roman"/>
              </a:rPr>
              <a:t>dt</a:t>
            </a:r>
            <a:r>
              <a:rPr dirty="0" sz="1400" spc="-210" i="1">
                <a:latin typeface="Times New Roman"/>
                <a:cs typeface="Times New Roman"/>
              </a:rPr>
              <a:t> </a:t>
            </a:r>
            <a:r>
              <a:rPr dirty="0" baseline="45138" sz="1200" spc="-75">
                <a:latin typeface="Times New Roman"/>
                <a:cs typeface="Times New Roman"/>
              </a:rPr>
              <a:t>2</a:t>
            </a:r>
            <a:r>
              <a:rPr dirty="0" baseline="45138" sz="1200">
                <a:latin typeface="Times New Roman"/>
                <a:cs typeface="Times New Roman"/>
              </a:rPr>
              <a:t>	</a:t>
            </a:r>
            <a:r>
              <a:rPr dirty="0" sz="1400" i="1">
                <a:latin typeface="Times New Roman"/>
                <a:cs typeface="Times New Roman"/>
              </a:rPr>
              <a:t>dt</a:t>
            </a:r>
            <a:r>
              <a:rPr dirty="0" sz="1400" spc="-210" i="1">
                <a:latin typeface="Times New Roman"/>
                <a:cs typeface="Times New Roman"/>
              </a:rPr>
              <a:t> </a:t>
            </a:r>
            <a:r>
              <a:rPr dirty="0" baseline="45138" sz="1200" spc="-75">
                <a:latin typeface="Times New Roman"/>
                <a:cs typeface="Times New Roman"/>
              </a:rPr>
              <a:t>2</a:t>
            </a:r>
            <a:endParaRPr baseline="45138" sz="12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083055" y="4614161"/>
            <a:ext cx="11296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24865" algn="l"/>
              </a:tabLst>
            </a:pP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145" i="1">
                <a:latin typeface="Times New Roman"/>
                <a:cs typeface="Times New Roman"/>
              </a:rPr>
              <a:t> 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sz="1500" spc="-25">
                <a:latin typeface="Symbol"/>
                <a:cs typeface="Symbol"/>
              </a:rPr>
              <a:t>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145" i="1">
                <a:latin typeface="Times New Roman"/>
                <a:cs typeface="Times New Roman"/>
              </a:rPr>
              <a:t> 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sz="1500" spc="-25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16279" y="4726937"/>
            <a:ext cx="22752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85165" algn="l"/>
                <a:tab pos="1459865" algn="l"/>
              </a:tabLst>
            </a:pPr>
            <a:r>
              <a:rPr dirty="0" sz="1400" i="1">
                <a:latin typeface="Times New Roman"/>
                <a:cs typeface="Times New Roman"/>
              </a:rPr>
              <a:t>J</a:t>
            </a:r>
            <a:r>
              <a:rPr dirty="0" sz="1500">
                <a:latin typeface="Symbol"/>
                <a:cs typeface="Symbol"/>
              </a:rPr>
              <a:t></a:t>
            </a:r>
            <a:r>
              <a:rPr dirty="0" baseline="-24305" sz="1200" i="1">
                <a:latin typeface="Times New Roman"/>
                <a:cs typeface="Times New Roman"/>
              </a:rPr>
              <a:t>ms</a:t>
            </a:r>
            <a:r>
              <a:rPr dirty="0" baseline="-24305" sz="1200" spc="240" i="1">
                <a:latin typeface="Times New Roman"/>
                <a:cs typeface="Times New Roman"/>
              </a:rPr>
              <a:t> </a:t>
            </a:r>
            <a:r>
              <a:rPr dirty="0" u="sng" baseline="38194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m </a:t>
            </a:r>
            <a:r>
              <a:rPr dirty="0" baseline="38194" sz="1200" spc="300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M</a:t>
            </a:r>
            <a:r>
              <a:rPr dirty="0" sz="1400" spc="60" i="1">
                <a:latin typeface="Times New Roman"/>
                <a:cs typeface="Times New Roman"/>
              </a:rPr>
              <a:t> </a:t>
            </a:r>
            <a:r>
              <a:rPr dirty="0" u="sng" baseline="38194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m</a:t>
            </a:r>
            <a:r>
              <a:rPr dirty="0" u="sng" baseline="38194" sz="1200" spc="-3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38194" sz="1200" spc="195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baseline="-24305" sz="1200" i="1">
                <a:latin typeface="Times New Roman"/>
                <a:cs typeface="Times New Roman"/>
              </a:rPr>
              <a:t>a</a:t>
            </a:r>
            <a:r>
              <a:rPr dirty="0" baseline="-24305" sz="1200" spc="457" i="1">
                <a:latin typeface="Times New Roman"/>
                <a:cs typeface="Times New Roman"/>
              </a:rPr>
              <a:t> </a:t>
            </a:r>
            <a:r>
              <a:rPr dirty="0" baseline="-11574" sz="1800" spc="-37">
                <a:latin typeface="Comic Sans MS"/>
                <a:cs typeface="Comic Sans MS"/>
              </a:rPr>
              <a:t>[W]</a:t>
            </a:r>
            <a:endParaRPr baseline="-11574" sz="1800">
              <a:latin typeface="Comic Sans MS"/>
              <a:cs typeface="Comic Sans MS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444737" y="4793998"/>
            <a:ext cx="231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(6)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06627" y="5325874"/>
            <a:ext cx="21316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Otra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1" name="object 31" descr=""/>
          <p:cNvSpPr/>
          <p:nvPr/>
        </p:nvSpPr>
        <p:spPr>
          <a:xfrm>
            <a:off x="1051560" y="5935958"/>
            <a:ext cx="2260600" cy="0"/>
          </a:xfrm>
          <a:custGeom>
            <a:avLst/>
            <a:gdLst/>
            <a:ahLst/>
            <a:cxnLst/>
            <a:rect l="l" t="t" r="r" b="b"/>
            <a:pathLst>
              <a:path w="2260600" h="0">
                <a:moveTo>
                  <a:pt x="0" y="0"/>
                </a:moveTo>
                <a:lnTo>
                  <a:pt x="2260088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3502156" y="5750039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 h="0">
                <a:moveTo>
                  <a:pt x="0" y="0"/>
                </a:moveTo>
                <a:lnTo>
                  <a:pt x="94479" y="0"/>
                </a:lnTo>
              </a:path>
            </a:pathLst>
          </a:custGeom>
          <a:ln w="3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3488438" y="5935958"/>
            <a:ext cx="455930" cy="0"/>
          </a:xfrm>
          <a:custGeom>
            <a:avLst/>
            <a:gdLst/>
            <a:ahLst/>
            <a:cxnLst/>
            <a:rect l="l" t="t" r="r" b="b"/>
            <a:pathLst>
              <a:path w="455929" h="0">
                <a:moveTo>
                  <a:pt x="0" y="0"/>
                </a:moveTo>
                <a:lnTo>
                  <a:pt x="455669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3549394" y="5968536"/>
            <a:ext cx="32575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13333" sz="1875" spc="-30" i="1">
                <a:latin typeface="Times New Roman"/>
                <a:cs typeface="Times New Roman"/>
              </a:rPr>
              <a:t>S</a:t>
            </a:r>
            <a:r>
              <a:rPr dirty="0" sz="700" spc="-20" i="1">
                <a:latin typeface="Times New Roman"/>
                <a:cs typeface="Times New Roman"/>
              </a:rPr>
              <a:t>máq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803394" y="5724512"/>
            <a:ext cx="12890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 i="1">
                <a:latin typeface="Times New Roman"/>
                <a:cs typeface="Times New Roman"/>
              </a:rPr>
              <a:t>ms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706632" y="5927388"/>
            <a:ext cx="2874010" cy="5505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735965">
              <a:lnSpc>
                <a:spcPct val="100000"/>
              </a:lnSpc>
              <a:spcBef>
                <a:spcPts val="110"/>
              </a:spcBef>
            </a:pPr>
            <a:r>
              <a:rPr dirty="0" sz="1250" i="1">
                <a:latin typeface="Times New Roman"/>
                <a:cs typeface="Times New Roman"/>
              </a:rPr>
              <a:t>Potenciade</a:t>
            </a:r>
            <a:r>
              <a:rPr dirty="0" sz="1250" spc="-10" i="1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la</a:t>
            </a:r>
            <a:r>
              <a:rPr dirty="0" sz="1250" spc="110" i="1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Times New Roman"/>
                <a:cs typeface="Times New Roman"/>
              </a:rPr>
              <a:t>máquina</a:t>
            </a: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2379345" algn="l"/>
              </a:tabLst>
            </a:pPr>
            <a:r>
              <a:rPr dirty="0" sz="1200">
                <a:latin typeface="Comic Sans MS"/>
                <a:cs typeface="Comic Sans MS"/>
              </a:rPr>
              <a:t>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turbovapor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Arial"/>
                <a:cs typeface="Arial"/>
              </a:rPr>
              <a:t>≈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seg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815586" y="5613260"/>
            <a:ext cx="7239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15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498594" y="5517433"/>
            <a:ext cx="10604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spc="5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3622038" y="5608899"/>
            <a:ext cx="20447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50" spc="-25" i="1">
                <a:latin typeface="Times New Roman"/>
                <a:cs typeface="Times New Roman"/>
              </a:rPr>
              <a:t>J</a:t>
            </a:r>
            <a:r>
              <a:rPr dirty="0" sz="1300" spc="-25">
                <a:latin typeface="Symbol"/>
                <a:cs typeface="Symbol"/>
              </a:rPr>
              <a:t>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710182" y="5703361"/>
            <a:ext cx="2921000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35555" sz="1875" i="1">
                <a:latin typeface="Times New Roman"/>
                <a:cs typeface="Times New Roman"/>
              </a:rPr>
              <a:t>H</a:t>
            </a:r>
            <a:r>
              <a:rPr dirty="0" baseline="-35555" sz="1875" spc="217" i="1">
                <a:latin typeface="Times New Roman"/>
                <a:cs typeface="Times New Roman"/>
              </a:rPr>
              <a:t> </a:t>
            </a:r>
            <a:r>
              <a:rPr dirty="0" baseline="-35555" sz="1875">
                <a:latin typeface="Symbol"/>
                <a:cs typeface="Symbol"/>
              </a:rPr>
              <a:t></a:t>
            </a:r>
            <a:r>
              <a:rPr dirty="0" baseline="-35555" sz="1875" spc="232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Energía</a:t>
            </a:r>
            <a:r>
              <a:rPr dirty="0" sz="1250" spc="-90" i="1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cinética</a:t>
            </a:r>
            <a:r>
              <a:rPr dirty="0" sz="1250" spc="-75" i="1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a</a:t>
            </a:r>
            <a:r>
              <a:rPr dirty="0" sz="1250" spc="-5" i="1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veloc</a:t>
            </a:r>
            <a:r>
              <a:rPr dirty="0" sz="1250">
                <a:latin typeface="Times New Roman"/>
                <a:cs typeface="Times New Roman"/>
              </a:rPr>
              <a:t>.sin</a:t>
            </a:r>
            <a:r>
              <a:rPr dirty="0" sz="1250" i="1">
                <a:latin typeface="Times New Roman"/>
                <a:cs typeface="Times New Roman"/>
              </a:rPr>
              <a:t>crónica</a:t>
            </a:r>
            <a:r>
              <a:rPr dirty="0" sz="1250" spc="25" i="1">
                <a:latin typeface="Times New Roman"/>
                <a:cs typeface="Times New Roman"/>
              </a:rPr>
              <a:t> </a:t>
            </a:r>
            <a:r>
              <a:rPr dirty="0" baseline="-35555" sz="1875">
                <a:latin typeface="Symbol"/>
                <a:cs typeface="Symbol"/>
              </a:rPr>
              <a:t></a:t>
            </a:r>
            <a:r>
              <a:rPr dirty="0" baseline="-35555" sz="1875" spc="315">
                <a:latin typeface="Times New Roman"/>
                <a:cs typeface="Times New Roman"/>
              </a:rPr>
              <a:t> </a:t>
            </a:r>
            <a:r>
              <a:rPr dirty="0" baseline="-13333" sz="1875" spc="-75">
                <a:latin typeface="Times New Roman"/>
                <a:cs typeface="Times New Roman"/>
              </a:rPr>
              <a:t>2</a:t>
            </a:r>
            <a:endParaRPr baseline="-13333" sz="1875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4009160" y="5822697"/>
            <a:ext cx="11404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[MW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seg/MVA]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488964" y="5822697"/>
            <a:ext cx="231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(7)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706627" y="6450585"/>
            <a:ext cx="5026660" cy="1106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  <a:tabLst>
                <a:tab pos="2362200" algn="l"/>
                <a:tab pos="3016250" algn="l"/>
              </a:tabLst>
            </a:pPr>
            <a:r>
              <a:rPr dirty="0" sz="1200">
                <a:latin typeface="Comic Sans MS"/>
                <a:cs typeface="Comic Sans MS"/>
              </a:rPr>
              <a:t>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hidroeléctrica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≈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3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seg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(gran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masa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baja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velocidad)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turbogas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Arial"/>
                <a:cs typeface="Arial"/>
              </a:rPr>
              <a:t>≈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15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(gran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masa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alta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velocidad)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8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omic Sans MS"/>
                <a:cs typeface="Comic Sans MS"/>
              </a:rPr>
              <a:t>Combinando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ecuaciones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(6)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(7)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encontrar: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748283" y="7933952"/>
            <a:ext cx="701040" cy="0"/>
          </a:xfrm>
          <a:custGeom>
            <a:avLst/>
            <a:gdLst/>
            <a:ahLst/>
            <a:cxnLst/>
            <a:rect l="l" t="t" r="r" b="b"/>
            <a:pathLst>
              <a:path w="701040" h="0">
                <a:moveTo>
                  <a:pt x="0" y="0"/>
                </a:moveTo>
                <a:lnTo>
                  <a:pt x="277368" y="0"/>
                </a:lnTo>
              </a:path>
              <a:path w="701040" h="0">
                <a:moveTo>
                  <a:pt x="307847" y="0"/>
                </a:moveTo>
                <a:lnTo>
                  <a:pt x="701039" y="0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1738375" y="8048605"/>
            <a:ext cx="20827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 i="1">
                <a:latin typeface="Times New Roman"/>
                <a:cs typeface="Times New Roman"/>
              </a:rPr>
              <a:t>máq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866647" y="8048605"/>
            <a:ext cx="14287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 i="1">
                <a:latin typeface="Times New Roman"/>
                <a:cs typeface="Times New Roman"/>
              </a:rPr>
              <a:t>ms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1306067" y="7715469"/>
            <a:ext cx="69342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502284" algn="l"/>
              </a:tabLst>
            </a:pPr>
            <a:r>
              <a:rPr dirty="0" sz="800" i="1">
                <a:latin typeface="Times New Roman"/>
                <a:cs typeface="Times New Roman"/>
              </a:rPr>
              <a:t>m</a:t>
            </a:r>
            <a:r>
              <a:rPr dirty="0" sz="800" spc="400" i="1">
                <a:latin typeface="Times New Roman"/>
                <a:cs typeface="Times New Roman"/>
              </a:rPr>
              <a:t> </a:t>
            </a:r>
            <a:r>
              <a:rPr dirty="0" baseline="-21825" sz="2100">
                <a:latin typeface="Symbol"/>
                <a:cs typeface="Symbol"/>
              </a:rPr>
              <a:t></a:t>
            </a:r>
            <a:r>
              <a:rPr dirty="0" baseline="-21825" sz="2100" spc="-7">
                <a:latin typeface="Times New Roman"/>
                <a:cs typeface="Times New Roman"/>
              </a:rPr>
              <a:t> </a:t>
            </a:r>
            <a:r>
              <a:rPr dirty="0" u="sng" sz="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800" spc="-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u="sng" sz="800" spc="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711707" y="7917002"/>
            <a:ext cx="108077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26084" algn="l"/>
                <a:tab pos="938530" algn="l"/>
              </a:tabLst>
            </a:pPr>
            <a:r>
              <a:rPr dirty="0" sz="1500" spc="-50">
                <a:latin typeface="Symbol"/>
                <a:cs typeface="Symbol"/>
              </a:rPr>
              <a:t>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400" i="1">
                <a:latin typeface="Times New Roman"/>
                <a:cs typeface="Times New Roman"/>
              </a:rPr>
              <a:t>dt</a:t>
            </a:r>
            <a:r>
              <a:rPr dirty="0" sz="1400" spc="-195" i="1">
                <a:latin typeface="Times New Roman"/>
                <a:cs typeface="Times New Roman"/>
              </a:rPr>
              <a:t> </a:t>
            </a:r>
            <a:r>
              <a:rPr dirty="0" baseline="45138" sz="1200" spc="-75">
                <a:latin typeface="Times New Roman"/>
                <a:cs typeface="Times New Roman"/>
              </a:rPr>
              <a:t>2</a:t>
            </a:r>
            <a:r>
              <a:rPr dirty="0" baseline="45138" sz="1200">
                <a:latin typeface="Times New Roman"/>
                <a:cs typeface="Times New Roman"/>
              </a:rPr>
              <a:t>	</a:t>
            </a:r>
            <a:r>
              <a:rPr dirty="0" sz="1400" spc="-50" i="1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3398010" y="7909945"/>
            <a:ext cx="7874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15" i="1">
                <a:latin typeface="Times New Roman"/>
                <a:cs typeface="Times New Roman"/>
              </a:rPr>
              <a:t>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2421123" y="7792597"/>
            <a:ext cx="72707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09600" algn="l"/>
              </a:tabLst>
            </a:pPr>
            <a:r>
              <a:rPr dirty="0" u="sng" sz="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800" spc="-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dirty="0" u="sng" sz="800" spc="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2552191" y="8051678"/>
            <a:ext cx="14287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 i="1">
                <a:latin typeface="Times New Roman"/>
                <a:cs typeface="Times New Roman"/>
              </a:rPr>
              <a:t>ms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701547" y="7665542"/>
            <a:ext cx="236347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10"/>
              </a:spcBef>
              <a:tabLst>
                <a:tab pos="1020444" algn="l"/>
                <a:tab pos="1748789" algn="l"/>
              </a:tabLst>
            </a:pP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i="1">
                <a:latin typeface="Times New Roman"/>
                <a:cs typeface="Times New Roman"/>
              </a:rPr>
              <a:t>H</a:t>
            </a:r>
            <a:r>
              <a:rPr dirty="0" sz="1400" spc="285" i="1">
                <a:latin typeface="Times New Roman"/>
                <a:cs typeface="Times New Roman"/>
              </a:rPr>
              <a:t> </a:t>
            </a:r>
            <a:r>
              <a:rPr dirty="0" baseline="1984" sz="2100" i="1">
                <a:latin typeface="Times New Roman"/>
                <a:cs typeface="Times New Roman"/>
              </a:rPr>
              <a:t>d</a:t>
            </a:r>
            <a:r>
              <a:rPr dirty="0" baseline="1984" sz="2100" spc="-165" i="1">
                <a:latin typeface="Times New Roman"/>
                <a:cs typeface="Times New Roman"/>
              </a:rPr>
              <a:t> </a:t>
            </a:r>
            <a:r>
              <a:rPr dirty="0" baseline="48611" sz="1200" spc="-37">
                <a:latin typeface="Times New Roman"/>
                <a:cs typeface="Times New Roman"/>
              </a:rPr>
              <a:t>2</a:t>
            </a:r>
            <a:r>
              <a:rPr dirty="0" baseline="1851" sz="2250" spc="-37">
                <a:latin typeface="Symbol"/>
                <a:cs typeface="Symbol"/>
              </a:rPr>
              <a:t></a:t>
            </a:r>
            <a:r>
              <a:rPr dirty="0" baseline="1851" sz="2250">
                <a:latin typeface="Times New Roman"/>
                <a:cs typeface="Times New Roman"/>
              </a:rPr>
              <a:t>	</a:t>
            </a:r>
            <a:r>
              <a:rPr dirty="0" baseline="1984" sz="2100" spc="-75" i="1">
                <a:latin typeface="Times New Roman"/>
                <a:cs typeface="Times New Roman"/>
              </a:rPr>
              <a:t>P</a:t>
            </a:r>
            <a:r>
              <a:rPr dirty="0" baseline="1984" sz="2100" i="1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i="1">
                <a:latin typeface="Times New Roman"/>
                <a:cs typeface="Times New Roman"/>
              </a:rPr>
              <a:t>H</a:t>
            </a:r>
            <a:r>
              <a:rPr dirty="0" sz="1400" spc="28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110" i="1">
                <a:latin typeface="Times New Roman"/>
                <a:cs typeface="Times New Roman"/>
              </a:rPr>
              <a:t> 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sz="1500" spc="-25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3169411" y="7788657"/>
            <a:ext cx="27940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50" i="1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2397251" y="7920086"/>
            <a:ext cx="67818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26084" algn="l"/>
              </a:tabLst>
            </a:pPr>
            <a:r>
              <a:rPr dirty="0" sz="1500" spc="-50">
                <a:latin typeface="Symbol"/>
                <a:cs typeface="Symbol"/>
              </a:rPr>
              <a:t>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400" i="1">
                <a:latin typeface="Times New Roman"/>
                <a:cs typeface="Times New Roman"/>
              </a:rPr>
              <a:t>dt</a:t>
            </a:r>
            <a:r>
              <a:rPr dirty="0" sz="1400" spc="-195" i="1">
                <a:latin typeface="Times New Roman"/>
                <a:cs typeface="Times New Roman"/>
              </a:rPr>
              <a:t> </a:t>
            </a:r>
            <a:r>
              <a:rPr dirty="0" baseline="45138" sz="1200" spc="-75">
                <a:latin typeface="Times New Roman"/>
                <a:cs typeface="Times New Roman"/>
              </a:rPr>
              <a:t>2</a:t>
            </a:r>
            <a:endParaRPr baseline="45138" sz="1200">
              <a:latin typeface="Times New Roman"/>
              <a:cs typeface="Times New Roman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3535196" y="7854188"/>
            <a:ext cx="3009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omic Sans MS"/>
                <a:cs typeface="Comic Sans MS"/>
              </a:rPr>
              <a:t>[pu]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5496585" y="7854188"/>
            <a:ext cx="231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(8)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668532" y="8408924"/>
            <a:ext cx="6197600" cy="1395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 marR="177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2H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lanzamiento,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decir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demora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alcanzar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nominal,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partiendo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reposo,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aplica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torque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nominal.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algn="just" marL="50800">
              <a:lnSpc>
                <a:spcPct val="100000"/>
              </a:lnSpc>
            </a:pP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pasar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eléctricos:</a:t>
            </a:r>
            <a:endParaRPr sz="1200">
              <a:latin typeface="Comic Sans MS"/>
              <a:cs typeface="Comic Sans MS"/>
            </a:endParaRPr>
          </a:p>
          <a:p>
            <a:pPr algn="just" marL="65405">
              <a:lnSpc>
                <a:spcPct val="100000"/>
              </a:lnSpc>
              <a:spcBef>
                <a:spcPts val="635"/>
              </a:spcBef>
            </a:pPr>
            <a:r>
              <a:rPr dirty="0" sz="1500">
                <a:latin typeface="Symbol"/>
                <a:cs typeface="Symbol"/>
              </a:rPr>
              <a:t></a:t>
            </a:r>
            <a:r>
              <a:rPr dirty="0" baseline="-24305" sz="1200" i="1">
                <a:latin typeface="Times New Roman"/>
                <a:cs typeface="Times New Roman"/>
              </a:rPr>
              <a:t>e</a:t>
            </a:r>
            <a:r>
              <a:rPr dirty="0" baseline="-24305" sz="1200" spc="419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sz="1400" spc="-165" i="1">
                <a:latin typeface="Times New Roman"/>
                <a:cs typeface="Times New Roman"/>
              </a:rPr>
              <a:t> </a:t>
            </a:r>
            <a:r>
              <a:rPr dirty="0" sz="1400" spc="70">
                <a:latin typeface="Symbol"/>
                <a:cs typeface="Symbol"/>
              </a:rPr>
              <a:t></a:t>
            </a:r>
            <a:r>
              <a:rPr dirty="0" sz="1500" spc="70">
                <a:latin typeface="Symbol"/>
                <a:cs typeface="Symbol"/>
              </a:rPr>
              <a:t></a:t>
            </a:r>
            <a:r>
              <a:rPr dirty="0" baseline="-24305" sz="1200" spc="104" i="1">
                <a:latin typeface="Times New Roman"/>
                <a:cs typeface="Times New Roman"/>
              </a:rPr>
              <a:t>m</a:t>
            </a:r>
            <a:r>
              <a:rPr dirty="0" baseline="-24305" sz="1200" spc="569" i="1">
                <a:latin typeface="Times New Roman"/>
                <a:cs typeface="Times New Roman"/>
              </a:rPr>
              <a:t>  </a:t>
            </a:r>
            <a:r>
              <a:rPr dirty="0" sz="1500">
                <a:latin typeface="Symbol"/>
                <a:cs typeface="Symbol"/>
              </a:rPr>
              <a:t></a:t>
            </a:r>
            <a:r>
              <a:rPr dirty="0" baseline="-24305" sz="1200" i="1">
                <a:latin typeface="Times New Roman"/>
                <a:cs typeface="Times New Roman"/>
              </a:rPr>
              <a:t>e</a:t>
            </a:r>
            <a:r>
              <a:rPr dirty="0" baseline="-24305" sz="1200" spc="450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sz="1400" spc="-185" i="1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Symbol"/>
                <a:cs typeface="Symbol"/>
              </a:rPr>
              <a:t></a:t>
            </a:r>
            <a:r>
              <a:rPr dirty="0" sz="1500" spc="-25">
                <a:latin typeface="Symbol"/>
                <a:cs typeface="Symbol"/>
              </a:rPr>
              <a:t></a:t>
            </a:r>
            <a:r>
              <a:rPr dirty="0" baseline="-24305" sz="1200" spc="-37" i="1">
                <a:latin typeface="Times New Roman"/>
                <a:cs typeface="Times New Roman"/>
              </a:rPr>
              <a:t>m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0" y="9921503"/>
            <a:ext cx="7556500" cy="762000"/>
          </a:xfrm>
          <a:custGeom>
            <a:avLst/>
            <a:gdLst/>
            <a:ahLst/>
            <a:cxnLst/>
            <a:rect l="l" t="t" r="r" b="b"/>
            <a:pathLst>
              <a:path w="7556500" h="762000">
                <a:moveTo>
                  <a:pt x="0" y="761647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761647"/>
                </a:lnTo>
                <a:lnTo>
                  <a:pt x="0" y="7616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1"/>
            <a:ext cx="7448550" cy="1019175"/>
          </a:xfrm>
          <a:custGeom>
            <a:avLst/>
            <a:gdLst/>
            <a:ahLst/>
            <a:cxnLst/>
            <a:rect l="l" t="t" r="r" b="b"/>
            <a:pathLst>
              <a:path w="7448550" h="1019175">
                <a:moveTo>
                  <a:pt x="0" y="1018699"/>
                </a:moveTo>
                <a:lnTo>
                  <a:pt x="0" y="0"/>
                </a:lnTo>
                <a:lnTo>
                  <a:pt x="7448522" y="0"/>
                </a:lnTo>
                <a:lnTo>
                  <a:pt x="7448522" y="1018699"/>
                </a:lnTo>
                <a:lnTo>
                  <a:pt x="0" y="10186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2" y="1208027"/>
            <a:ext cx="5589270" cy="449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Generalizando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propia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677922" y="2028454"/>
            <a:ext cx="254635" cy="0"/>
          </a:xfrm>
          <a:custGeom>
            <a:avLst/>
            <a:gdLst/>
            <a:ahLst/>
            <a:cxnLst/>
            <a:rect l="l" t="t" r="r" b="b"/>
            <a:pathLst>
              <a:path w="254635" h="0">
                <a:moveTo>
                  <a:pt x="0" y="0"/>
                </a:moveTo>
                <a:lnTo>
                  <a:pt x="254517" y="0"/>
                </a:lnTo>
              </a:path>
            </a:pathLst>
          </a:custGeom>
          <a:ln w="79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659635" y="1773681"/>
            <a:ext cx="27686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14814" sz="2250" spc="-150" i="1">
                <a:latin typeface="Times New Roman"/>
                <a:cs typeface="Times New Roman"/>
              </a:rPr>
              <a:t>P</a:t>
            </a:r>
            <a:r>
              <a:rPr dirty="0" sz="850" spc="-100" i="1">
                <a:latin typeface="Times New Roman"/>
                <a:cs typeface="Times New Roman"/>
              </a:rPr>
              <a:t>a</a:t>
            </a:r>
            <a:r>
              <a:rPr dirty="0" sz="850" spc="-40" i="1">
                <a:latin typeface="Times New Roman"/>
                <a:cs typeface="Times New Roman"/>
              </a:rPr>
              <a:t> </a:t>
            </a:r>
            <a:r>
              <a:rPr dirty="0" sz="850" spc="-50" i="1">
                <a:latin typeface="Times New Roman"/>
                <a:cs typeface="Times New Roman"/>
              </a:rPr>
              <a:t>i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72668" y="2012723"/>
            <a:ext cx="1076325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403225" algn="l"/>
                <a:tab pos="941705" algn="l"/>
              </a:tabLst>
            </a:pPr>
            <a:r>
              <a:rPr dirty="0" sz="1600" spc="-50">
                <a:latin typeface="Symbol"/>
                <a:cs typeface="Symbol"/>
              </a:rPr>
              <a:t>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500" i="1">
                <a:latin typeface="Times New Roman"/>
                <a:cs typeface="Times New Roman"/>
              </a:rPr>
              <a:t>dt</a:t>
            </a:r>
            <a:r>
              <a:rPr dirty="0" sz="1500" spc="-229" i="1">
                <a:latin typeface="Times New Roman"/>
                <a:cs typeface="Times New Roman"/>
              </a:rPr>
              <a:t> </a:t>
            </a:r>
            <a:r>
              <a:rPr dirty="0" baseline="45751" sz="1275" spc="-75">
                <a:latin typeface="Times New Roman"/>
                <a:cs typeface="Times New Roman"/>
              </a:rPr>
              <a:t>2</a:t>
            </a:r>
            <a:r>
              <a:rPr dirty="0" baseline="45751" sz="1275">
                <a:latin typeface="Times New Roman"/>
                <a:cs typeface="Times New Roman"/>
              </a:rPr>
              <a:t>	</a:t>
            </a:r>
            <a:r>
              <a:rPr dirty="0" sz="1500" spc="-50" i="1">
                <a:latin typeface="Times New Roman"/>
                <a:cs typeface="Times New Roman"/>
              </a:rPr>
              <a:t>S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35228" y="2151598"/>
            <a:ext cx="187769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1225" algn="l"/>
                <a:tab pos="1819910" algn="l"/>
              </a:tabLst>
            </a:pPr>
            <a:r>
              <a:rPr dirty="0" sz="850" spc="-50" i="1">
                <a:latin typeface="Times New Roman"/>
                <a:cs typeface="Times New Roman"/>
              </a:rPr>
              <a:t>s</a:t>
            </a:r>
            <a:r>
              <a:rPr dirty="0" sz="850" i="1">
                <a:latin typeface="Times New Roman"/>
                <a:cs typeface="Times New Roman"/>
              </a:rPr>
              <a:t>	</a:t>
            </a:r>
            <a:r>
              <a:rPr dirty="0" sz="850" spc="-50" i="1">
                <a:latin typeface="Times New Roman"/>
                <a:cs typeface="Times New Roman"/>
              </a:rPr>
              <a:t>i</a:t>
            </a:r>
            <a:r>
              <a:rPr dirty="0" sz="850" i="1">
                <a:latin typeface="Times New Roman"/>
                <a:cs typeface="Times New Roman"/>
              </a:rPr>
              <a:t>	</a:t>
            </a:r>
            <a:r>
              <a:rPr dirty="0" sz="900" spc="-50" i="1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99008" y="1794262"/>
            <a:ext cx="2976880" cy="2603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40"/>
              </a:spcBef>
              <a:tabLst>
                <a:tab pos="318770" algn="l"/>
                <a:tab pos="718185" algn="l"/>
                <a:tab pos="1853564" algn="l"/>
                <a:tab pos="2127885" algn="l"/>
                <a:tab pos="2534285" algn="l"/>
              </a:tabLst>
            </a:pPr>
            <a:r>
              <a:rPr dirty="0" u="sng" sz="8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850" spc="-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dirty="0" u="sng" sz="8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i</a:t>
            </a:r>
            <a:r>
              <a:rPr dirty="0" u="sng" sz="850" spc="4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850" spc="170" i="1">
                <a:latin typeface="Times New Roman"/>
                <a:cs typeface="Times New Roman"/>
              </a:rPr>
              <a:t> </a:t>
            </a:r>
            <a:r>
              <a:rPr dirty="0" baseline="-22222" sz="2250" spc="-75">
                <a:latin typeface="Symbol"/>
                <a:cs typeface="Symbol"/>
              </a:rPr>
              <a:t></a:t>
            </a:r>
            <a:r>
              <a:rPr dirty="0" baseline="-22222" sz="2250">
                <a:latin typeface="Times New Roman"/>
                <a:cs typeface="Times New Roman"/>
              </a:rPr>
              <a:t>	</a:t>
            </a:r>
            <a:r>
              <a:rPr dirty="0" u="sng" sz="9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900" spc="-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dirty="0" u="sng" sz="9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i</a:t>
            </a:r>
            <a:r>
              <a:rPr dirty="0" u="sng" sz="900" spc="4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900" spc="175" i="1">
                <a:latin typeface="Times New Roman"/>
                <a:cs typeface="Times New Roman"/>
              </a:rPr>
              <a:t> </a:t>
            </a:r>
            <a:r>
              <a:rPr dirty="0" baseline="-22222" sz="2250">
                <a:latin typeface="Symbol"/>
                <a:cs typeface="Symbol"/>
              </a:rPr>
              <a:t></a:t>
            </a:r>
            <a:r>
              <a:rPr dirty="0" baseline="-22222" sz="2250" spc="7">
                <a:latin typeface="Times New Roman"/>
                <a:cs typeface="Times New Roman"/>
              </a:rPr>
              <a:t> </a:t>
            </a:r>
            <a:r>
              <a:rPr dirty="0" baseline="-22222" sz="2250" spc="-75" i="1">
                <a:latin typeface="Times New Roman"/>
                <a:cs typeface="Times New Roman"/>
              </a:rPr>
              <a:t>P</a:t>
            </a:r>
            <a:endParaRPr baseline="-22222" sz="22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12723" y="1734382"/>
            <a:ext cx="2557780" cy="2736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1853564" algn="l"/>
              </a:tabLst>
            </a:pPr>
            <a:r>
              <a:rPr dirty="0" sz="1500">
                <a:latin typeface="Times New Roman"/>
                <a:cs typeface="Times New Roman"/>
              </a:rPr>
              <a:t>2</a:t>
            </a:r>
            <a:r>
              <a:rPr dirty="0" sz="1500" i="1">
                <a:latin typeface="Times New Roman"/>
                <a:cs typeface="Times New Roman"/>
              </a:rPr>
              <a:t>H</a:t>
            </a:r>
            <a:r>
              <a:rPr dirty="0" sz="1500" spc="125" i="1">
                <a:latin typeface="Times New Roman"/>
                <a:cs typeface="Times New Roman"/>
              </a:rPr>
              <a:t>  </a:t>
            </a:r>
            <a:r>
              <a:rPr dirty="0" sz="1500" i="1">
                <a:latin typeface="Times New Roman"/>
                <a:cs typeface="Times New Roman"/>
              </a:rPr>
              <a:t>d</a:t>
            </a:r>
            <a:r>
              <a:rPr dirty="0" sz="1500" spc="-135" i="1">
                <a:latin typeface="Times New Roman"/>
                <a:cs typeface="Times New Roman"/>
              </a:rPr>
              <a:t> </a:t>
            </a:r>
            <a:r>
              <a:rPr dirty="0" baseline="42483" sz="1275" spc="-37">
                <a:latin typeface="Times New Roman"/>
                <a:cs typeface="Times New Roman"/>
              </a:rPr>
              <a:t>2</a:t>
            </a:r>
            <a:r>
              <a:rPr dirty="0" sz="1600" spc="-25">
                <a:latin typeface="Symbol"/>
                <a:cs typeface="Symbol"/>
              </a:rPr>
              <a:t>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500">
                <a:latin typeface="Times New Roman"/>
                <a:cs typeface="Times New Roman"/>
              </a:rPr>
              <a:t>2</a:t>
            </a:r>
            <a:r>
              <a:rPr dirty="0" sz="1500" i="1">
                <a:latin typeface="Times New Roman"/>
                <a:cs typeface="Times New Roman"/>
              </a:rPr>
              <a:t>H</a:t>
            </a:r>
            <a:r>
              <a:rPr dirty="0" sz="1500" spc="160" i="1">
                <a:latin typeface="Times New Roman"/>
                <a:cs typeface="Times New Roman"/>
              </a:rPr>
              <a:t>  </a:t>
            </a:r>
            <a:r>
              <a:rPr dirty="0" sz="1500" i="1">
                <a:latin typeface="Times New Roman"/>
                <a:cs typeface="Times New Roman"/>
              </a:rPr>
              <a:t>d</a:t>
            </a:r>
            <a:r>
              <a:rPr dirty="0" sz="1500" spc="-120" i="1">
                <a:latin typeface="Times New Roman"/>
                <a:cs typeface="Times New Roman"/>
              </a:rPr>
              <a:t> </a:t>
            </a:r>
            <a:r>
              <a:rPr dirty="0" baseline="43209" sz="1350" spc="-37">
                <a:latin typeface="Times New Roman"/>
                <a:cs typeface="Times New Roman"/>
              </a:rPr>
              <a:t>2</a:t>
            </a:r>
            <a:r>
              <a:rPr dirty="0" sz="1600" spc="-25">
                <a:latin typeface="Symbol"/>
                <a:cs typeface="Symbol"/>
              </a:rPr>
              <a:t>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575559" y="2010226"/>
            <a:ext cx="680720" cy="2736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412750" algn="l"/>
              </a:tabLst>
            </a:pPr>
            <a:r>
              <a:rPr dirty="0" sz="1600" spc="-50">
                <a:latin typeface="Symbol"/>
                <a:cs typeface="Symbol"/>
              </a:rPr>
              <a:t>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500" i="1">
                <a:latin typeface="Times New Roman"/>
                <a:cs typeface="Times New Roman"/>
              </a:rPr>
              <a:t>dt</a:t>
            </a:r>
            <a:r>
              <a:rPr dirty="0" sz="1500" spc="-200" i="1">
                <a:latin typeface="Times New Roman"/>
                <a:cs typeface="Times New Roman"/>
              </a:rPr>
              <a:t> </a:t>
            </a:r>
            <a:r>
              <a:rPr dirty="0" baseline="43209" sz="1350" spc="-75">
                <a:latin typeface="Times New Roman"/>
                <a:cs typeface="Times New Roman"/>
              </a:rPr>
              <a:t>2</a:t>
            </a:r>
            <a:endParaRPr baseline="43209" sz="135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585443" y="1955549"/>
            <a:ext cx="2274570" cy="2203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56130" algn="l"/>
              </a:tabLst>
            </a:pPr>
            <a:r>
              <a:rPr dirty="0" baseline="3086" sz="1350" i="1">
                <a:latin typeface="Times New Roman"/>
                <a:cs typeface="Times New Roman"/>
              </a:rPr>
              <a:t>a</a:t>
            </a:r>
            <a:r>
              <a:rPr dirty="0" baseline="3086" sz="1350" spc="-60" i="1">
                <a:latin typeface="Times New Roman"/>
                <a:cs typeface="Times New Roman"/>
              </a:rPr>
              <a:t> </a:t>
            </a:r>
            <a:r>
              <a:rPr dirty="0" baseline="3086" sz="1350" i="1">
                <a:latin typeface="Times New Roman"/>
                <a:cs typeface="Times New Roman"/>
              </a:rPr>
              <a:t>i</a:t>
            </a:r>
            <a:r>
              <a:rPr dirty="0" baseline="3086" sz="1350" spc="262" i="1">
                <a:latin typeface="Times New Roman"/>
                <a:cs typeface="Times New Roman"/>
              </a:rPr>
              <a:t>  </a:t>
            </a:r>
            <a:r>
              <a:rPr dirty="0" sz="1250">
                <a:latin typeface="Times New Roman"/>
                <a:cs typeface="Times New Roman"/>
              </a:rPr>
              <a:t>[</a:t>
            </a:r>
            <a:r>
              <a:rPr dirty="0" sz="1250" spc="-125">
                <a:latin typeface="Times New Roman"/>
                <a:cs typeface="Times New Roman"/>
              </a:rPr>
              <a:t> </a:t>
            </a:r>
            <a:r>
              <a:rPr dirty="0" sz="1250" spc="-25" i="1">
                <a:latin typeface="Times New Roman"/>
                <a:cs typeface="Times New Roman"/>
              </a:rPr>
              <a:t>pu</a:t>
            </a:r>
            <a:r>
              <a:rPr dirty="0" sz="1250" spc="-25">
                <a:latin typeface="Times New Roman"/>
                <a:cs typeface="Times New Roman"/>
              </a:rPr>
              <a:t>]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Comic Sans MS"/>
                <a:cs typeface="Comic Sans MS"/>
              </a:rPr>
              <a:t>(9)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68527" y="2387725"/>
            <a:ext cx="6221730" cy="231013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algn="just" marL="50800">
              <a:lnSpc>
                <a:spcPct val="100000"/>
              </a:lnSpc>
              <a:spcBef>
                <a:spcPts val="445"/>
              </a:spcBef>
            </a:pP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</a:t>
            </a:r>
            <a:r>
              <a:rPr dirty="0" baseline="-17361" sz="1200" i="1">
                <a:latin typeface="Times New Roman"/>
                <a:cs typeface="Times New Roman"/>
              </a:rPr>
              <a:t>s</a:t>
            </a:r>
            <a:r>
              <a:rPr dirty="0" baseline="-17361" sz="1200" spc="577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sincrónica</a:t>
            </a:r>
            <a:endParaRPr sz="1200">
              <a:latin typeface="Comic Sans MS"/>
              <a:cs typeface="Comic Sans MS"/>
            </a:endParaRPr>
          </a:p>
          <a:p>
            <a:pPr algn="just" marL="50800" marR="43180">
              <a:lnSpc>
                <a:spcPts val="1920"/>
              </a:lnSpc>
              <a:spcBef>
                <a:spcPts val="315"/>
              </a:spcBef>
            </a:pP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an</a:t>
            </a:r>
            <a:r>
              <a:rPr dirty="0" sz="1200" spc="-5">
                <a:latin typeface="Comic Sans MS"/>
                <a:cs typeface="Comic Sans MS"/>
              </a:rPr>
              <a:t>do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ci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su</a:t>
            </a:r>
            <a:r>
              <a:rPr dirty="0" sz="1200" spc="-10">
                <a:latin typeface="Comic Sans MS"/>
                <a:cs typeface="Comic Sans MS"/>
              </a:rPr>
              <a:t>bín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0">
                <a:latin typeface="Comic Sans MS"/>
                <a:cs typeface="Comic Sans MS"/>
              </a:rPr>
              <a:t>ic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“</a:t>
            </a:r>
            <a:r>
              <a:rPr dirty="0" sz="1200" spc="-5">
                <a:latin typeface="Comic Sans MS"/>
                <a:cs typeface="Comic Sans MS"/>
              </a:rPr>
              <a:t>m”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140">
                <a:latin typeface="Times New Roman"/>
                <a:cs typeface="Times New Roman"/>
              </a:rPr>
              <a:t> </a:t>
            </a:r>
            <a:r>
              <a:rPr dirty="0" baseline="3703" sz="2250" spc="-37">
                <a:latin typeface="Symbol"/>
                <a:cs typeface="Symbol"/>
              </a:rPr>
              <a:t></a:t>
            </a:r>
            <a:r>
              <a:rPr dirty="0" baseline="3968" sz="2100" spc="7">
                <a:latin typeface="Times New Roman"/>
                <a:cs typeface="Times New Roman"/>
              </a:rPr>
              <a:t>;</a:t>
            </a:r>
            <a:r>
              <a:rPr dirty="0" baseline="3968" sz="2100" spc="-187">
                <a:latin typeface="Times New Roman"/>
                <a:cs typeface="Times New Roman"/>
              </a:rPr>
              <a:t> </a:t>
            </a:r>
            <a:r>
              <a:rPr dirty="0" baseline="3703" sz="2250" spc="-60">
                <a:latin typeface="Symbol"/>
                <a:cs typeface="Symbol"/>
              </a:rPr>
              <a:t></a:t>
            </a:r>
            <a:r>
              <a:rPr dirty="0" baseline="-17361" sz="1200" spc="15" i="1">
                <a:latin typeface="Times New Roman"/>
                <a:cs typeface="Times New Roman"/>
              </a:rPr>
              <a:t>s</a:t>
            </a:r>
            <a:r>
              <a:rPr dirty="0" baseline="-17361" sz="1200" spc="-104" i="1">
                <a:latin typeface="Times New Roman"/>
                <a:cs typeface="Times New Roman"/>
              </a:rPr>
              <a:t> </a:t>
            </a:r>
            <a:r>
              <a:rPr dirty="0" baseline="3968" sz="2100" spc="7">
                <a:latin typeface="Times New Roman"/>
                <a:cs typeface="Times New Roman"/>
              </a:rPr>
              <a:t>;</a:t>
            </a:r>
            <a:r>
              <a:rPr dirty="0" baseline="3968" sz="2100" spc="-187">
                <a:latin typeface="Times New Roman"/>
                <a:cs typeface="Times New Roman"/>
              </a:rPr>
              <a:t> </a:t>
            </a:r>
            <a:r>
              <a:rPr dirty="0" baseline="3703" sz="2250" spc="-60">
                <a:latin typeface="Symbol"/>
                <a:cs typeface="Symbol"/>
              </a:rPr>
              <a:t></a:t>
            </a:r>
            <a:r>
              <a:rPr dirty="0" baseline="3703" sz="2250" spc="142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Wingdings"/>
                <a:cs typeface="Wingdings"/>
              </a:rPr>
              <a:t>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es</a:t>
            </a:r>
            <a:r>
              <a:rPr dirty="0" sz="1200" spc="-10">
                <a:latin typeface="Comic Sans MS"/>
                <a:cs typeface="Comic Sans MS"/>
              </a:rPr>
              <a:t>tá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an</a:t>
            </a:r>
            <a:r>
              <a:rPr dirty="0" sz="1200" spc="-5">
                <a:latin typeface="Comic Sans MS"/>
                <a:cs typeface="Comic Sans MS"/>
              </a:rPr>
              <a:t>do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ni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des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me</a:t>
            </a:r>
            <a:r>
              <a:rPr dirty="0" sz="1200" spc="-10">
                <a:latin typeface="Comic Sans MS"/>
                <a:cs typeface="Comic Sans MS"/>
              </a:rPr>
              <a:t>cánica</a:t>
            </a:r>
            <a:r>
              <a:rPr dirty="0" sz="1200" spc="-5">
                <a:latin typeface="Comic Sans MS"/>
                <a:cs typeface="Comic Sans MS"/>
              </a:rPr>
              <a:t>s.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so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2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á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que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m</a:t>
            </a:r>
            <a:r>
              <a:rPr dirty="0" sz="1200" spc="-10">
                <a:latin typeface="Comic Sans MS"/>
                <a:cs typeface="Comic Sans MS"/>
              </a:rPr>
              <a:t>agnit</a:t>
            </a:r>
            <a:r>
              <a:rPr dirty="0" sz="1200" spc="-5">
                <a:latin typeface="Comic Sans MS"/>
                <a:cs typeface="Comic Sans MS"/>
              </a:rPr>
              <a:t>udes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25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é</a:t>
            </a:r>
            <a:r>
              <a:rPr dirty="0" sz="1200" spc="-10">
                <a:latin typeface="Comic Sans MS"/>
                <a:cs typeface="Comic Sans MS"/>
              </a:rPr>
              <a:t>ct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ica</a:t>
            </a:r>
            <a:r>
              <a:rPr dirty="0" sz="1200" spc="-5">
                <a:latin typeface="Comic Sans MS"/>
                <a:cs typeface="Comic Sans MS"/>
              </a:rPr>
              <a:t>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650">
              <a:latin typeface="Comic Sans MS"/>
              <a:cs typeface="Comic Sans MS"/>
            </a:endParaRPr>
          </a:p>
          <a:p>
            <a:pPr algn="just" marL="50800">
              <a:lnSpc>
                <a:spcPct val="100000"/>
              </a:lnSpc>
            </a:pPr>
            <a:r>
              <a:rPr dirty="0" sz="1200">
                <a:latin typeface="Comic Sans MS"/>
                <a:cs typeface="Comic Sans MS"/>
              </a:rPr>
              <a:t>Algunas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consideraciones:</a:t>
            </a:r>
            <a:endParaRPr sz="1200">
              <a:latin typeface="Comic Sans MS"/>
              <a:cs typeface="Comic Sans MS"/>
            </a:endParaRPr>
          </a:p>
          <a:p>
            <a:pPr algn="just" marL="50800" marR="43180">
              <a:lnSpc>
                <a:spcPct val="116300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ecuac.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(9)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estudiada.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analiza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todo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deberá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tener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común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</a:t>
            </a:r>
            <a:r>
              <a:rPr dirty="0" baseline="-10416" sz="1200">
                <a:latin typeface="Comic Sans MS"/>
                <a:cs typeface="Comic Sans MS"/>
              </a:rPr>
              <a:t>B</a:t>
            </a:r>
            <a:r>
              <a:rPr dirty="0" baseline="-10416" sz="120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todas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deberá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consistente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sistema.</a:t>
            </a:r>
            <a:endParaRPr sz="1200">
              <a:latin typeface="Comic Sans MS"/>
              <a:cs typeface="Comic Sans MS"/>
            </a:endParaRPr>
          </a:p>
          <a:p>
            <a:pPr algn="just" marL="50800">
              <a:lnSpc>
                <a:spcPct val="100000"/>
              </a:lnSpc>
              <a:spcBef>
                <a:spcPts val="830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(9)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multiplico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</a:t>
            </a:r>
            <a:r>
              <a:rPr dirty="0" baseline="-10416" sz="1200" spc="-15">
                <a:latin typeface="Comic Sans MS"/>
                <a:cs typeface="Comic Sans MS"/>
              </a:rPr>
              <a:t>maq</a:t>
            </a:r>
            <a:r>
              <a:rPr dirty="0" sz="1200" spc="-10">
                <a:latin typeface="Comic Sans MS"/>
                <a:cs typeface="Comic Sans MS"/>
              </a:rPr>
              <a:t>/S</a:t>
            </a:r>
            <a:r>
              <a:rPr dirty="0" baseline="-10416" sz="1200" spc="-15">
                <a:latin typeface="Comic Sans MS"/>
                <a:cs typeface="Comic Sans MS"/>
              </a:rPr>
              <a:t>B</a:t>
            </a:r>
            <a:endParaRPr baseline="-10416" sz="1200">
              <a:latin typeface="Comic Sans MS"/>
              <a:cs typeface="Comic Sans MS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748284" y="5061224"/>
            <a:ext cx="856615" cy="0"/>
          </a:xfrm>
          <a:custGeom>
            <a:avLst/>
            <a:gdLst/>
            <a:ahLst/>
            <a:cxnLst/>
            <a:rect l="l" t="t" r="r" b="b"/>
            <a:pathLst>
              <a:path w="856615" h="0">
                <a:moveTo>
                  <a:pt x="0" y="0"/>
                </a:moveTo>
                <a:lnTo>
                  <a:pt x="466342" y="0"/>
                </a:lnTo>
              </a:path>
              <a:path w="856615" h="0">
                <a:moveTo>
                  <a:pt x="499870" y="0"/>
                </a:moveTo>
                <a:lnTo>
                  <a:pt x="856479" y="0"/>
                </a:lnTo>
              </a:path>
            </a:pathLst>
          </a:custGeom>
          <a:ln w="74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761742" y="5061224"/>
            <a:ext cx="321945" cy="0"/>
          </a:xfrm>
          <a:custGeom>
            <a:avLst/>
            <a:gdLst/>
            <a:ahLst/>
            <a:cxnLst/>
            <a:rect l="l" t="t" r="r" b="b"/>
            <a:pathLst>
              <a:path w="321944" h="0">
                <a:moveTo>
                  <a:pt x="0" y="0"/>
                </a:moveTo>
                <a:lnTo>
                  <a:pt x="321558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2273801" y="5061224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 h="0">
                <a:moveTo>
                  <a:pt x="0" y="0"/>
                </a:moveTo>
                <a:lnTo>
                  <a:pt x="323087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2753868" y="5061224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 h="0">
                <a:moveTo>
                  <a:pt x="0" y="0"/>
                </a:moveTo>
                <a:lnTo>
                  <a:pt x="323087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2914902" y="5175282"/>
            <a:ext cx="90805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20" i="1">
                <a:latin typeface="Times New Roman"/>
                <a:cs typeface="Times New Roman"/>
              </a:rPr>
              <a:t>B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855466" y="4897915"/>
            <a:ext cx="210185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-25" i="1">
                <a:latin typeface="Times New Roman"/>
                <a:cs typeface="Times New Roman"/>
              </a:rPr>
              <a:t>máq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375406" y="5175282"/>
            <a:ext cx="210185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-25" i="1">
                <a:latin typeface="Times New Roman"/>
                <a:cs typeface="Times New Roman"/>
              </a:rPr>
              <a:t>máq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433318" y="4920775"/>
            <a:ext cx="7874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15" i="1">
                <a:latin typeface="Times New Roman"/>
                <a:cs typeface="Times New Roman"/>
              </a:rPr>
              <a:t>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921255" y="5175282"/>
            <a:ext cx="90805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20" i="1">
                <a:latin typeface="Times New Roman"/>
                <a:cs typeface="Times New Roman"/>
              </a:rPr>
              <a:t>B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99236" y="5175282"/>
            <a:ext cx="67310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10" i="1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993139" y="4897915"/>
            <a:ext cx="210185" cy="153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-25" i="1">
                <a:latin typeface="Times New Roman"/>
                <a:cs typeface="Times New Roman"/>
              </a:rPr>
              <a:t>máq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814318" y="5053559"/>
            <a:ext cx="116839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15" i="1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277870" y="5053559"/>
            <a:ext cx="116839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15" i="1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349498" y="4799051"/>
            <a:ext cx="137160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20" i="1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613156" y="4911827"/>
            <a:ext cx="125730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15">
                <a:latin typeface="Symbol"/>
                <a:cs typeface="Symbol"/>
              </a:rPr>
              <a:t>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836419" y="4821911"/>
            <a:ext cx="434340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800" i="1">
                <a:latin typeface="Times New Roman"/>
                <a:cs typeface="Times New Roman"/>
              </a:rPr>
              <a:t>máq</a:t>
            </a:r>
            <a:r>
              <a:rPr dirty="0" sz="800" spc="434" i="1">
                <a:latin typeface="Times New Roman"/>
                <a:cs typeface="Times New Roman"/>
              </a:rPr>
              <a:t> </a:t>
            </a:r>
            <a:r>
              <a:rPr dirty="0" baseline="-27777" sz="2100" spc="-75">
                <a:latin typeface="Symbol"/>
                <a:cs typeface="Symbol"/>
              </a:rPr>
              <a:t></a:t>
            </a:r>
            <a:endParaRPr baseline="-27777" sz="2100">
              <a:latin typeface="Symbol"/>
              <a:cs typeface="Symbo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621031" y="4911827"/>
            <a:ext cx="125730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15">
                <a:latin typeface="Symbol"/>
                <a:cs typeface="Symbol"/>
              </a:rPr>
              <a:t>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11199" y="4765831"/>
            <a:ext cx="2187575" cy="2571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4"/>
              </a:spcBef>
              <a:tabLst>
                <a:tab pos="550545" algn="l"/>
                <a:tab pos="1065530" algn="l"/>
                <a:tab pos="2057400" algn="l"/>
              </a:tabLst>
            </a:pPr>
            <a:r>
              <a:rPr dirty="0" sz="1400" spc="-25">
                <a:latin typeface="Times New Roman"/>
                <a:cs typeface="Times New Roman"/>
              </a:rPr>
              <a:t>2</a:t>
            </a:r>
            <a:r>
              <a:rPr dirty="0" sz="1400" spc="-25" i="1">
                <a:latin typeface="Times New Roman"/>
                <a:cs typeface="Times New Roman"/>
              </a:rPr>
              <a:t>H</a:t>
            </a:r>
            <a:r>
              <a:rPr dirty="0" sz="1400" i="1">
                <a:latin typeface="Times New Roman"/>
                <a:cs typeface="Times New Roman"/>
              </a:rPr>
              <a:t>	d</a:t>
            </a:r>
            <a:r>
              <a:rPr dirty="0" sz="1400" spc="-150" i="1">
                <a:latin typeface="Times New Roman"/>
                <a:cs typeface="Times New Roman"/>
              </a:rPr>
              <a:t> 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sz="1500" spc="-25">
                <a:latin typeface="Symbol"/>
                <a:cs typeface="Symbol"/>
              </a:rPr>
              <a:t>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400" spc="-50" i="1">
                <a:latin typeface="Times New Roman"/>
                <a:cs typeface="Times New Roman"/>
              </a:rPr>
              <a:t>S</a:t>
            </a:r>
            <a:r>
              <a:rPr dirty="0" sz="1400" i="1">
                <a:latin typeface="Times New Roman"/>
                <a:cs typeface="Times New Roman"/>
              </a:rPr>
              <a:t>	</a:t>
            </a:r>
            <a:r>
              <a:rPr dirty="0" sz="1400" spc="-50" i="1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844295" y="5043199"/>
            <a:ext cx="1131570" cy="2571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470534" algn="l"/>
                <a:tab pos="988694" algn="l"/>
              </a:tabLst>
            </a:pPr>
            <a:r>
              <a:rPr dirty="0" sz="1500" spc="-50">
                <a:latin typeface="Symbol"/>
                <a:cs typeface="Symbol"/>
              </a:rPr>
              <a:t>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400" i="1">
                <a:latin typeface="Times New Roman"/>
                <a:cs typeface="Times New Roman"/>
              </a:rPr>
              <a:t>dt</a:t>
            </a:r>
            <a:r>
              <a:rPr dirty="0" sz="1400" spc="-204" i="1">
                <a:latin typeface="Times New Roman"/>
                <a:cs typeface="Times New Roman"/>
              </a:rPr>
              <a:t> </a:t>
            </a:r>
            <a:r>
              <a:rPr dirty="0" baseline="45138" sz="1200" spc="-75">
                <a:latin typeface="Times New Roman"/>
                <a:cs typeface="Times New Roman"/>
              </a:rPr>
              <a:t>2</a:t>
            </a:r>
            <a:r>
              <a:rPr dirty="0" baseline="45138" sz="1200">
                <a:latin typeface="Times New Roman"/>
                <a:cs typeface="Times New Roman"/>
              </a:rPr>
              <a:t>	</a:t>
            </a:r>
            <a:r>
              <a:rPr dirty="0" sz="1400" spc="-50" i="1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06632" y="5568189"/>
            <a:ext cx="5286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inercia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referida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1700791" y="6062476"/>
            <a:ext cx="341630" cy="0"/>
          </a:xfrm>
          <a:custGeom>
            <a:avLst/>
            <a:gdLst/>
            <a:ahLst/>
            <a:cxnLst/>
            <a:rect l="l" t="t" r="r" b="b"/>
            <a:pathLst>
              <a:path w="341630" h="0">
                <a:moveTo>
                  <a:pt x="0" y="0"/>
                </a:moveTo>
                <a:lnTo>
                  <a:pt x="341376" y="0"/>
                </a:lnTo>
              </a:path>
            </a:pathLst>
          </a:custGeom>
          <a:ln w="79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1870963" y="6182493"/>
            <a:ext cx="93345" cy="1587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15" i="1">
                <a:latin typeface="Times New Roman"/>
                <a:cs typeface="Times New Roman"/>
              </a:rPr>
              <a:t>B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308607" y="6034664"/>
            <a:ext cx="218440" cy="1587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-25" i="1">
                <a:latin typeface="Times New Roman"/>
                <a:cs typeface="Times New Roman"/>
              </a:rPr>
              <a:t>máq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892555" y="6034664"/>
            <a:ext cx="56515" cy="1587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5" i="1">
                <a:latin typeface="Times New Roman"/>
                <a:cs typeface="Times New Roman"/>
              </a:rPr>
              <a:t>i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764283" y="6055869"/>
            <a:ext cx="1206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 i="1">
                <a:latin typeface="Times New Roman"/>
                <a:cs typeface="Times New Roman"/>
              </a:rPr>
              <a:t>S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523998" y="5810505"/>
            <a:ext cx="5283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3040" indent="-155575">
              <a:lnSpc>
                <a:spcPct val="100000"/>
              </a:lnSpc>
              <a:spcBef>
                <a:spcPts val="100"/>
              </a:spcBef>
              <a:buFont typeface="Symbol"/>
              <a:buChar char=""/>
              <a:tabLst>
                <a:tab pos="193675" algn="l"/>
              </a:tabLst>
            </a:pPr>
            <a:r>
              <a:rPr dirty="0" baseline="12962" sz="2250" spc="-30" i="1">
                <a:latin typeface="Times New Roman"/>
                <a:cs typeface="Times New Roman"/>
              </a:rPr>
              <a:t>S</a:t>
            </a:r>
            <a:r>
              <a:rPr dirty="0" sz="850" spc="-20" i="1">
                <a:latin typeface="Times New Roman"/>
                <a:cs typeface="Times New Roman"/>
              </a:rPr>
              <a:t>máq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740155" y="5908041"/>
            <a:ext cx="5778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i="1">
                <a:latin typeface="Times New Roman"/>
                <a:cs typeface="Times New Roman"/>
              </a:rPr>
              <a:t>H</a:t>
            </a:r>
            <a:r>
              <a:rPr dirty="0" sz="1500" spc="535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</a:t>
            </a:r>
            <a:r>
              <a:rPr dirty="0" sz="1500" spc="45">
                <a:latin typeface="Times New Roman"/>
                <a:cs typeface="Times New Roman"/>
              </a:rPr>
              <a:t> </a:t>
            </a:r>
            <a:r>
              <a:rPr dirty="0" sz="1500" spc="-50" i="1">
                <a:latin typeface="Times New Roman"/>
                <a:cs typeface="Times New Roman"/>
              </a:rPr>
              <a:t>H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5665774" y="5993385"/>
            <a:ext cx="299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omic Sans MS"/>
                <a:cs typeface="Comic Sans MS"/>
              </a:rPr>
              <a:t>(10)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681221" y="6535929"/>
            <a:ext cx="6153785" cy="449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Generalizando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inserta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</a:t>
            </a:r>
            <a:r>
              <a:rPr dirty="0" baseline="-10416" sz="1200" spc="-37">
                <a:latin typeface="Comic Sans MS"/>
                <a:cs typeface="Comic Sans MS"/>
              </a:rPr>
              <a:t>B</a:t>
            </a:r>
            <a:r>
              <a:rPr dirty="0" sz="1200" spc="-25">
                <a:latin typeface="Comic Sans MS"/>
                <a:cs typeface="Comic Sans MS"/>
              </a:rPr>
              <a:t>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749808" y="7357865"/>
            <a:ext cx="786765" cy="0"/>
          </a:xfrm>
          <a:custGeom>
            <a:avLst/>
            <a:gdLst/>
            <a:ahLst/>
            <a:cxnLst/>
            <a:rect l="l" t="t" r="r" b="b"/>
            <a:pathLst>
              <a:path w="786765" h="0">
                <a:moveTo>
                  <a:pt x="0" y="0"/>
                </a:moveTo>
                <a:lnTo>
                  <a:pt x="387096" y="0"/>
                </a:lnTo>
              </a:path>
              <a:path w="786765" h="0">
                <a:moveTo>
                  <a:pt x="425196" y="0"/>
                </a:moveTo>
                <a:lnTo>
                  <a:pt x="786384" y="0"/>
                </a:lnTo>
              </a:path>
            </a:pathLst>
          </a:custGeom>
          <a:ln w="77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1744985" y="7357865"/>
            <a:ext cx="248920" cy="0"/>
          </a:xfrm>
          <a:custGeom>
            <a:avLst/>
            <a:gdLst/>
            <a:ahLst/>
            <a:cxnLst/>
            <a:rect l="l" t="t" r="r" b="b"/>
            <a:pathLst>
              <a:path w="248919" h="0">
                <a:moveTo>
                  <a:pt x="0" y="0"/>
                </a:moveTo>
                <a:lnTo>
                  <a:pt x="248409" y="0"/>
                </a:lnTo>
              </a:path>
            </a:pathLst>
          </a:custGeom>
          <a:ln w="78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1579879" y="7204460"/>
            <a:ext cx="129539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00" spc="-5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1390903" y="7208734"/>
            <a:ext cx="125095" cy="29400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20"/>
              </a:spcBef>
            </a:pPr>
            <a:r>
              <a:rPr dirty="0" sz="850" spc="5" i="1">
                <a:latin typeface="Times New Roman"/>
                <a:cs typeface="Times New Roman"/>
              </a:rPr>
              <a:t>i</a:t>
            </a:r>
            <a:endParaRPr sz="850">
              <a:latin typeface="Times New Roman"/>
              <a:cs typeface="Times New Roman"/>
            </a:endParaRPr>
          </a:p>
          <a:p>
            <a:pPr algn="r" marR="48895">
              <a:lnSpc>
                <a:spcPct val="100000"/>
              </a:lnSpc>
              <a:spcBef>
                <a:spcPts val="45"/>
              </a:spcBef>
            </a:pPr>
            <a:r>
              <a:rPr dirty="0" sz="850" spc="5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1150619" y="7071775"/>
            <a:ext cx="34671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500" spc="-10" i="1">
                <a:latin typeface="Times New Roman"/>
                <a:cs typeface="Times New Roman"/>
              </a:rPr>
              <a:t>d</a:t>
            </a:r>
            <a:r>
              <a:rPr dirty="0" sz="1500" spc="-150" i="1">
                <a:latin typeface="Times New Roman"/>
                <a:cs typeface="Times New Roman"/>
              </a:rPr>
              <a:t> </a:t>
            </a:r>
            <a:r>
              <a:rPr dirty="0" baseline="42483" sz="1275" spc="-37">
                <a:latin typeface="Times New Roman"/>
                <a:cs typeface="Times New Roman"/>
              </a:rPr>
              <a:t>2</a:t>
            </a:r>
            <a:r>
              <a:rPr dirty="0" sz="1550" spc="-25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700023" y="7006618"/>
            <a:ext cx="1312545" cy="59944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495"/>
              </a:spcBef>
              <a:tabLst>
                <a:tab pos="1064260" algn="l"/>
              </a:tabLst>
            </a:pPr>
            <a:r>
              <a:rPr dirty="0" sz="1500">
                <a:latin typeface="Times New Roman"/>
                <a:cs typeface="Times New Roman"/>
              </a:rPr>
              <a:t>2</a:t>
            </a:r>
            <a:r>
              <a:rPr dirty="0" sz="1500" i="1">
                <a:latin typeface="Times New Roman"/>
                <a:cs typeface="Times New Roman"/>
              </a:rPr>
              <a:t>H</a:t>
            </a:r>
            <a:r>
              <a:rPr dirty="0" sz="1500" spc="-15" i="1">
                <a:latin typeface="Times New Roman"/>
                <a:cs typeface="Times New Roman"/>
              </a:rPr>
              <a:t> </a:t>
            </a:r>
            <a:r>
              <a:rPr dirty="0" baseline="-26143" sz="1275" spc="-75" i="1">
                <a:latin typeface="Times New Roman"/>
                <a:cs typeface="Times New Roman"/>
              </a:rPr>
              <a:t>i</a:t>
            </a:r>
            <a:r>
              <a:rPr dirty="0" baseline="-26143" sz="1275" i="1">
                <a:latin typeface="Times New Roman"/>
                <a:cs typeface="Times New Roman"/>
              </a:rPr>
              <a:t>	</a:t>
            </a:r>
            <a:r>
              <a:rPr dirty="0" sz="1500" spc="-110" i="1">
                <a:latin typeface="Times New Roman"/>
                <a:cs typeface="Times New Roman"/>
              </a:rPr>
              <a:t>P</a:t>
            </a:r>
            <a:r>
              <a:rPr dirty="0" baseline="-26143" sz="1275" spc="-165" i="1">
                <a:latin typeface="Times New Roman"/>
                <a:cs typeface="Times New Roman"/>
              </a:rPr>
              <a:t>a</a:t>
            </a:r>
            <a:r>
              <a:rPr dirty="0" baseline="-26143" sz="1275" spc="-60" i="1">
                <a:latin typeface="Times New Roman"/>
                <a:cs typeface="Times New Roman"/>
              </a:rPr>
              <a:t> </a:t>
            </a:r>
            <a:r>
              <a:rPr dirty="0" baseline="-26143" sz="1275" spc="-75" i="1">
                <a:latin typeface="Times New Roman"/>
                <a:cs typeface="Times New Roman"/>
              </a:rPr>
              <a:t>i</a:t>
            </a:r>
            <a:endParaRPr baseline="-26143" sz="1275">
              <a:latin typeface="Times New Roman"/>
              <a:cs typeface="Times New Roman"/>
            </a:endParaRPr>
          </a:p>
          <a:p>
            <a:pPr marL="137795">
              <a:lnSpc>
                <a:spcPct val="100000"/>
              </a:lnSpc>
              <a:spcBef>
                <a:spcPts val="455"/>
              </a:spcBef>
              <a:tabLst>
                <a:tab pos="537210" algn="l"/>
                <a:tab pos="1075055" algn="l"/>
              </a:tabLst>
            </a:pPr>
            <a:r>
              <a:rPr dirty="0" sz="1550" spc="-25">
                <a:latin typeface="Symbol"/>
                <a:cs typeface="Symbol"/>
              </a:rPr>
              <a:t></a:t>
            </a:r>
            <a:r>
              <a:rPr dirty="0" baseline="-22875" sz="1275" spc="-37" i="1">
                <a:latin typeface="Times New Roman"/>
                <a:cs typeface="Times New Roman"/>
              </a:rPr>
              <a:t>s</a:t>
            </a:r>
            <a:r>
              <a:rPr dirty="0" baseline="-22875" sz="1275" i="1">
                <a:latin typeface="Times New Roman"/>
                <a:cs typeface="Times New Roman"/>
              </a:rPr>
              <a:t>	</a:t>
            </a:r>
            <a:r>
              <a:rPr dirty="0" sz="1500" spc="-25" i="1">
                <a:latin typeface="Times New Roman"/>
                <a:cs typeface="Times New Roman"/>
              </a:rPr>
              <a:t>dt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25" i="1">
                <a:latin typeface="Times New Roman"/>
                <a:cs typeface="Times New Roman"/>
              </a:rPr>
              <a:t>S</a:t>
            </a:r>
            <a:r>
              <a:rPr dirty="0" baseline="-22875" sz="1275" spc="-37" i="1">
                <a:latin typeface="Times New Roman"/>
                <a:cs typeface="Times New Roman"/>
              </a:rPr>
              <a:t>B</a:t>
            </a:r>
            <a:endParaRPr baseline="-22875" sz="1275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2624330" y="7351777"/>
            <a:ext cx="782320" cy="0"/>
          </a:xfrm>
          <a:custGeom>
            <a:avLst/>
            <a:gdLst/>
            <a:ahLst/>
            <a:cxnLst/>
            <a:rect l="l" t="t" r="r" b="b"/>
            <a:pathLst>
              <a:path w="782320" h="0">
                <a:moveTo>
                  <a:pt x="0" y="0"/>
                </a:moveTo>
                <a:lnTo>
                  <a:pt x="385570" y="0"/>
                </a:lnTo>
              </a:path>
              <a:path w="782320" h="0">
                <a:moveTo>
                  <a:pt x="423672" y="0"/>
                </a:moveTo>
                <a:lnTo>
                  <a:pt x="781817" y="0"/>
                </a:lnTo>
              </a:path>
            </a:pathLst>
          </a:custGeom>
          <a:ln w="77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2848355" y="7470861"/>
            <a:ext cx="55880" cy="1581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50" spc="5" i="1">
                <a:latin typeface="Times New Roman"/>
                <a:cs typeface="Times New Roman"/>
              </a:rPr>
              <a:t>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3292854" y="7198363"/>
            <a:ext cx="1114425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715010" algn="l"/>
              </a:tabLst>
            </a:pPr>
            <a:r>
              <a:rPr dirty="0" baseline="39215" sz="1275" i="1">
                <a:latin typeface="Times New Roman"/>
                <a:cs typeface="Times New Roman"/>
              </a:rPr>
              <a:t>i</a:t>
            </a:r>
            <a:r>
              <a:rPr dirty="0" baseline="39215" sz="1275" spc="719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</a:t>
            </a:r>
            <a:r>
              <a:rPr dirty="0" sz="1500" spc="45">
                <a:latin typeface="Times New Roman"/>
                <a:cs typeface="Times New Roman"/>
              </a:rPr>
              <a:t> </a:t>
            </a:r>
            <a:r>
              <a:rPr dirty="0" sz="1500" spc="-114" i="1">
                <a:latin typeface="Times New Roman"/>
                <a:cs typeface="Times New Roman"/>
              </a:rPr>
              <a:t>P</a:t>
            </a:r>
            <a:r>
              <a:rPr dirty="0" baseline="-22875" sz="1275" spc="-172" i="1">
                <a:latin typeface="Times New Roman"/>
                <a:cs typeface="Times New Roman"/>
              </a:rPr>
              <a:t>a</a:t>
            </a:r>
            <a:r>
              <a:rPr dirty="0" baseline="-22875" sz="1275" spc="-75" i="1">
                <a:latin typeface="Times New Roman"/>
                <a:cs typeface="Times New Roman"/>
              </a:rPr>
              <a:t> i</a:t>
            </a:r>
            <a:r>
              <a:rPr dirty="0" baseline="-22875" sz="1275" i="1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[</a:t>
            </a:r>
            <a:r>
              <a:rPr dirty="0" sz="1500" spc="-160">
                <a:latin typeface="Times New Roman"/>
                <a:cs typeface="Times New Roman"/>
              </a:rPr>
              <a:t> </a:t>
            </a:r>
            <a:r>
              <a:rPr dirty="0" sz="1500" spc="-25" i="1">
                <a:latin typeface="Times New Roman"/>
                <a:cs typeface="Times New Roman"/>
              </a:rPr>
              <a:t>pu</a:t>
            </a:r>
            <a:r>
              <a:rPr dirty="0" sz="1500" spc="-25">
                <a:latin typeface="Times New Roman"/>
                <a:cs typeface="Times New Roman"/>
              </a:rPr>
              <a:t>]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2599940" y="6988982"/>
            <a:ext cx="782955" cy="61087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35"/>
              </a:spcBef>
            </a:pPr>
            <a:r>
              <a:rPr dirty="0" sz="1500">
                <a:latin typeface="Times New Roman"/>
                <a:cs typeface="Times New Roman"/>
              </a:rPr>
              <a:t>2</a:t>
            </a:r>
            <a:r>
              <a:rPr dirty="0" sz="1500" i="1">
                <a:latin typeface="Times New Roman"/>
                <a:cs typeface="Times New Roman"/>
              </a:rPr>
              <a:t>H</a:t>
            </a:r>
            <a:r>
              <a:rPr dirty="0" sz="1500" spc="-35" i="1">
                <a:latin typeface="Times New Roman"/>
                <a:cs typeface="Times New Roman"/>
              </a:rPr>
              <a:t> </a:t>
            </a:r>
            <a:r>
              <a:rPr dirty="0" baseline="-26143" sz="1275" i="1">
                <a:latin typeface="Times New Roman"/>
                <a:cs typeface="Times New Roman"/>
              </a:rPr>
              <a:t>i</a:t>
            </a:r>
            <a:r>
              <a:rPr dirty="0" baseline="-26143" sz="1275" spc="359" i="1">
                <a:latin typeface="Times New Roman"/>
                <a:cs typeface="Times New Roman"/>
              </a:rPr>
              <a:t>  </a:t>
            </a:r>
            <a:r>
              <a:rPr dirty="0" baseline="-7407" sz="2250" spc="-15" i="1">
                <a:latin typeface="Times New Roman"/>
                <a:cs typeface="Times New Roman"/>
              </a:rPr>
              <a:t>d</a:t>
            </a:r>
            <a:r>
              <a:rPr dirty="0" baseline="-7407" sz="2250" spc="-240" i="1">
                <a:latin typeface="Times New Roman"/>
                <a:cs typeface="Times New Roman"/>
              </a:rPr>
              <a:t> </a:t>
            </a:r>
            <a:r>
              <a:rPr dirty="0" baseline="29411" sz="1275" spc="-37">
                <a:latin typeface="Times New Roman"/>
                <a:cs typeface="Times New Roman"/>
              </a:rPr>
              <a:t>2</a:t>
            </a:r>
            <a:r>
              <a:rPr dirty="0" baseline="-7168" sz="2325" spc="-37">
                <a:latin typeface="Symbol"/>
                <a:cs typeface="Symbol"/>
              </a:rPr>
              <a:t></a:t>
            </a:r>
            <a:endParaRPr baseline="-7168" sz="2325">
              <a:latin typeface="Symbol"/>
              <a:cs typeface="Symbol"/>
            </a:endParaRPr>
          </a:p>
          <a:p>
            <a:pPr marL="112395">
              <a:lnSpc>
                <a:spcPct val="100000"/>
              </a:lnSpc>
              <a:spcBef>
                <a:spcPts val="445"/>
              </a:spcBef>
              <a:tabLst>
                <a:tab pos="508634" algn="l"/>
              </a:tabLst>
            </a:pPr>
            <a:r>
              <a:rPr dirty="0" sz="1550" spc="-50">
                <a:latin typeface="Symbol"/>
                <a:cs typeface="Symbol"/>
              </a:rPr>
              <a:t></a:t>
            </a:r>
            <a:r>
              <a:rPr dirty="0" sz="1550">
                <a:latin typeface="Times New Roman"/>
                <a:cs typeface="Times New Roman"/>
              </a:rPr>
              <a:t>	</a:t>
            </a:r>
            <a:r>
              <a:rPr dirty="0" sz="1500" spc="-10" i="1">
                <a:latin typeface="Times New Roman"/>
                <a:cs typeface="Times New Roman"/>
              </a:rPr>
              <a:t>dt</a:t>
            </a:r>
            <a:r>
              <a:rPr dirty="0" sz="1500" spc="-229" i="1">
                <a:latin typeface="Times New Roman"/>
                <a:cs typeface="Times New Roman"/>
              </a:rPr>
              <a:t> </a:t>
            </a:r>
            <a:r>
              <a:rPr dirty="0" baseline="42483" sz="1275" spc="-75">
                <a:latin typeface="Times New Roman"/>
                <a:cs typeface="Times New Roman"/>
              </a:rPr>
              <a:t>2</a:t>
            </a:r>
            <a:endParaRPr baseline="42483" sz="1275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2587752" y="7062215"/>
            <a:ext cx="1793875" cy="581025"/>
          </a:xfrm>
          <a:custGeom>
            <a:avLst/>
            <a:gdLst/>
            <a:ahLst/>
            <a:cxnLst/>
            <a:rect l="l" t="t" r="r" b="b"/>
            <a:pathLst>
              <a:path w="1793875" h="581025">
                <a:moveTo>
                  <a:pt x="1793748" y="0"/>
                </a:moveTo>
                <a:lnTo>
                  <a:pt x="1787652" y="0"/>
                </a:lnTo>
                <a:lnTo>
                  <a:pt x="1787652" y="6096"/>
                </a:lnTo>
                <a:lnTo>
                  <a:pt x="1787652" y="574548"/>
                </a:lnTo>
                <a:lnTo>
                  <a:pt x="6096" y="574548"/>
                </a:lnTo>
                <a:lnTo>
                  <a:pt x="6096" y="6096"/>
                </a:lnTo>
                <a:lnTo>
                  <a:pt x="1787652" y="6096"/>
                </a:lnTo>
                <a:lnTo>
                  <a:pt x="1787652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574548"/>
                </a:lnTo>
                <a:lnTo>
                  <a:pt x="0" y="580644"/>
                </a:lnTo>
                <a:lnTo>
                  <a:pt x="6096" y="580644"/>
                </a:lnTo>
                <a:lnTo>
                  <a:pt x="1787652" y="580644"/>
                </a:lnTo>
                <a:lnTo>
                  <a:pt x="1793748" y="580644"/>
                </a:lnTo>
                <a:lnTo>
                  <a:pt x="1793748" y="574548"/>
                </a:lnTo>
                <a:lnTo>
                  <a:pt x="1793748" y="6096"/>
                </a:lnTo>
                <a:lnTo>
                  <a:pt x="17937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5690185" y="7287261"/>
            <a:ext cx="2736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omic Sans MS"/>
                <a:cs typeface="Comic Sans MS"/>
              </a:rPr>
              <a:t>(11)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668527" y="7829805"/>
            <a:ext cx="6223000" cy="1299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 marR="4445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raramente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práctica,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mientras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usada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debido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rango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estrecho.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200">
              <a:latin typeface="Comic Sans MS"/>
              <a:cs typeface="Comic Sans MS"/>
            </a:endParaRPr>
          </a:p>
          <a:p>
            <a:pPr algn="just" marL="50800" marR="43180">
              <a:lnSpc>
                <a:spcPct val="116199"/>
              </a:lnSpc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existe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amortiguamiento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(proporcional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365">
                <a:latin typeface="Times New Roman"/>
                <a:cs typeface="Times New Roman"/>
              </a:rPr>
              <a:t>  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sz="1200">
                <a:latin typeface="Comic Sans MS"/>
                <a:cs typeface="Comic Sans MS"/>
              </a:rPr>
              <a:t>),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máquinas,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836676" y="9505184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 h="0">
                <a:moveTo>
                  <a:pt x="0" y="0"/>
                </a:moveTo>
                <a:lnTo>
                  <a:pt x="387095" y="0"/>
                </a:lnTo>
              </a:path>
            </a:pathLst>
          </a:custGeom>
          <a:ln w="78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1990350" y="9505184"/>
            <a:ext cx="318770" cy="0"/>
          </a:xfrm>
          <a:custGeom>
            <a:avLst/>
            <a:gdLst/>
            <a:ahLst/>
            <a:cxnLst/>
            <a:rect l="l" t="t" r="r" b="b"/>
            <a:pathLst>
              <a:path w="318769" h="0">
                <a:moveTo>
                  <a:pt x="0" y="0"/>
                </a:moveTo>
                <a:lnTo>
                  <a:pt x="318511" y="0"/>
                </a:lnTo>
              </a:path>
            </a:pathLst>
          </a:custGeom>
          <a:ln w="78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 txBox="1"/>
          <p:nvPr/>
        </p:nvSpPr>
        <p:spPr>
          <a:xfrm>
            <a:off x="1566161" y="9491605"/>
            <a:ext cx="81280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1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398524" y="9497944"/>
            <a:ext cx="172720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00" spc="-25" i="1">
                <a:latin typeface="Times New Roman"/>
                <a:cs typeface="Times New Roman"/>
              </a:rPr>
              <a:t>dt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2295142" y="9497944"/>
            <a:ext cx="389890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20370" sz="2250">
                <a:latin typeface="Symbol"/>
                <a:cs typeface="Symbol"/>
              </a:rPr>
              <a:t></a:t>
            </a:r>
            <a:r>
              <a:rPr dirty="0" baseline="20370" sz="2250" spc="525">
                <a:latin typeface="Times New Roman"/>
                <a:cs typeface="Times New Roman"/>
              </a:rPr>
              <a:t> </a:t>
            </a:r>
            <a:r>
              <a:rPr dirty="0" sz="1500" spc="-25" i="1">
                <a:latin typeface="Times New Roman"/>
                <a:cs typeface="Times New Roman"/>
              </a:rPr>
              <a:t>dt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295142" y="9339346"/>
            <a:ext cx="239331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53060" algn="l"/>
              </a:tabLst>
            </a:pPr>
            <a:r>
              <a:rPr dirty="0" baseline="3703" sz="2250">
                <a:latin typeface="Symbol"/>
                <a:cs typeface="Symbol"/>
              </a:rPr>
              <a:t></a:t>
            </a:r>
            <a:r>
              <a:rPr dirty="0" baseline="3703" sz="2250" spc="-179">
                <a:latin typeface="Times New Roman"/>
                <a:cs typeface="Times New Roman"/>
              </a:rPr>
              <a:t> </a:t>
            </a:r>
            <a:r>
              <a:rPr dirty="0" u="sng" baseline="39215" sz="127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i</a:t>
            </a:r>
            <a:r>
              <a:rPr dirty="0" u="sng" baseline="39215" sz="1275" spc="7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39215" sz="1275" spc="382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</a:t>
            </a:r>
            <a:r>
              <a:rPr dirty="0" sz="1500" spc="70">
                <a:latin typeface="Times New Roman"/>
                <a:cs typeface="Times New Roman"/>
              </a:rPr>
              <a:t> </a:t>
            </a:r>
            <a:r>
              <a:rPr dirty="0" sz="1500" spc="-110" i="1">
                <a:latin typeface="Times New Roman"/>
                <a:cs typeface="Times New Roman"/>
              </a:rPr>
              <a:t>P</a:t>
            </a:r>
            <a:r>
              <a:rPr dirty="0" baseline="-22875" sz="1275" spc="-165" i="1">
                <a:latin typeface="Times New Roman"/>
                <a:cs typeface="Times New Roman"/>
              </a:rPr>
              <a:t>m</a:t>
            </a:r>
            <a:r>
              <a:rPr dirty="0" baseline="-22875" sz="1275" spc="-82" i="1">
                <a:latin typeface="Times New Roman"/>
                <a:cs typeface="Times New Roman"/>
              </a:rPr>
              <a:t> </a:t>
            </a:r>
            <a:r>
              <a:rPr dirty="0" baseline="-22875" sz="1275" i="1">
                <a:latin typeface="Times New Roman"/>
                <a:cs typeface="Times New Roman"/>
              </a:rPr>
              <a:t>i</a:t>
            </a:r>
            <a:r>
              <a:rPr dirty="0" baseline="-22875" sz="1275" spc="457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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25" i="1">
                <a:latin typeface="Times New Roman"/>
                <a:cs typeface="Times New Roman"/>
              </a:rPr>
              <a:t>P</a:t>
            </a:r>
            <a:r>
              <a:rPr dirty="0" baseline="-22875" sz="1275" spc="-187" i="1">
                <a:latin typeface="Times New Roman"/>
                <a:cs typeface="Times New Roman"/>
              </a:rPr>
              <a:t>e</a:t>
            </a:r>
            <a:r>
              <a:rPr dirty="0" baseline="-22875" sz="1275" spc="-75" i="1">
                <a:latin typeface="Times New Roman"/>
                <a:cs typeface="Times New Roman"/>
              </a:rPr>
              <a:t> </a:t>
            </a:r>
            <a:r>
              <a:rPr dirty="0" baseline="-22875" sz="1275" i="1">
                <a:latin typeface="Times New Roman"/>
                <a:cs typeface="Times New Roman"/>
              </a:rPr>
              <a:t>i</a:t>
            </a:r>
            <a:r>
              <a:rPr dirty="0" baseline="-22875" sz="1275" spc="22" i="1">
                <a:latin typeface="Times New Roman"/>
                <a:cs typeface="Times New Roman"/>
              </a:rPr>
              <a:t> </a:t>
            </a:r>
            <a:r>
              <a:rPr dirty="0" sz="1500" spc="-30">
                <a:latin typeface="Times New Roman"/>
                <a:cs typeface="Times New Roman"/>
              </a:rPr>
              <a:t>(</a:t>
            </a:r>
            <a:r>
              <a:rPr dirty="0" sz="1550" spc="-30">
                <a:latin typeface="Symbol"/>
                <a:cs typeface="Symbol"/>
              </a:rPr>
              <a:t></a:t>
            </a:r>
            <a:r>
              <a:rPr dirty="0" baseline="-22875" sz="1275" spc="-44">
                <a:latin typeface="Times New Roman"/>
                <a:cs typeface="Times New Roman"/>
              </a:rPr>
              <a:t>1</a:t>
            </a:r>
            <a:r>
              <a:rPr dirty="0" baseline="-22875" sz="1275" spc="-195">
                <a:latin typeface="Times New Roman"/>
                <a:cs typeface="Times New Roman"/>
              </a:rPr>
              <a:t> </a:t>
            </a:r>
            <a:r>
              <a:rPr dirty="0" sz="1500" spc="70">
                <a:latin typeface="Times New Roman"/>
                <a:cs typeface="Times New Roman"/>
              </a:rPr>
              <a:t>,</a:t>
            </a:r>
            <a:r>
              <a:rPr dirty="0" sz="1550" spc="70">
                <a:latin typeface="Symbol"/>
                <a:cs typeface="Symbol"/>
              </a:rPr>
              <a:t></a:t>
            </a:r>
            <a:r>
              <a:rPr dirty="0" baseline="-22875" sz="1275" spc="104">
                <a:latin typeface="Times New Roman"/>
                <a:cs typeface="Times New Roman"/>
              </a:rPr>
              <a:t>2</a:t>
            </a:r>
            <a:r>
              <a:rPr dirty="0" baseline="-22875" sz="1275" spc="-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,.....,</a:t>
            </a:r>
            <a:r>
              <a:rPr dirty="0" sz="1550">
                <a:latin typeface="Symbol"/>
                <a:cs typeface="Symbol"/>
              </a:rPr>
              <a:t></a:t>
            </a:r>
            <a:r>
              <a:rPr dirty="0" baseline="-22875" sz="1275" i="1">
                <a:latin typeface="Times New Roman"/>
                <a:cs typeface="Times New Roman"/>
              </a:rPr>
              <a:t>m</a:t>
            </a:r>
            <a:r>
              <a:rPr dirty="0" baseline="-22875" sz="1275" spc="-22" i="1">
                <a:latin typeface="Times New Roman"/>
                <a:cs typeface="Times New Roman"/>
              </a:rPr>
              <a:t> </a:t>
            </a:r>
            <a:r>
              <a:rPr dirty="0" sz="1500" spc="-5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1856229" y="9415546"/>
            <a:ext cx="35750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500">
                <a:latin typeface="Symbol"/>
                <a:cs typeface="Symbol"/>
              </a:rPr>
              <a:t></a:t>
            </a:r>
            <a:r>
              <a:rPr dirty="0" sz="1500" spc="229">
                <a:latin typeface="Times New Roman"/>
                <a:cs typeface="Times New Roman"/>
              </a:rPr>
              <a:t> </a:t>
            </a:r>
            <a:r>
              <a:rPr dirty="0" baseline="-19713" sz="2325" spc="-75">
                <a:latin typeface="Symbol"/>
                <a:cs typeface="Symbol"/>
              </a:rPr>
              <a:t></a:t>
            </a:r>
            <a:endParaRPr baseline="-19713" sz="2325">
              <a:latin typeface="Symbol"/>
              <a:cs typeface="Symbo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1881629" y="9546712"/>
            <a:ext cx="537210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99085" algn="l"/>
              </a:tabLst>
            </a:pPr>
            <a:r>
              <a:rPr dirty="0" sz="1500" spc="-50">
                <a:latin typeface="Symbol"/>
                <a:cs typeface="Symbol"/>
              </a:rPr>
              <a:t>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850" i="1">
                <a:latin typeface="Times New Roman"/>
                <a:cs typeface="Times New Roman"/>
              </a:rPr>
              <a:t>s</a:t>
            </a:r>
            <a:r>
              <a:rPr dirty="0" sz="850" spc="215" i="1">
                <a:latin typeface="Times New Roman"/>
                <a:cs typeface="Times New Roman"/>
              </a:rPr>
              <a:t>  </a:t>
            </a:r>
            <a:r>
              <a:rPr dirty="0" sz="1500" spc="-5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704087" y="9415546"/>
            <a:ext cx="65532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543560" algn="l"/>
              </a:tabLst>
            </a:pPr>
            <a:r>
              <a:rPr dirty="0" sz="1500">
                <a:latin typeface="Symbol"/>
                <a:cs typeface="Symbol"/>
              </a:rPr>
              <a:t></a:t>
            </a:r>
            <a:r>
              <a:rPr dirty="0" sz="1500" spc="490">
                <a:latin typeface="Times New Roman"/>
                <a:cs typeface="Times New Roman"/>
              </a:rPr>
              <a:t> </a:t>
            </a:r>
            <a:r>
              <a:rPr dirty="0" baseline="-19713" sz="2325" spc="-75">
                <a:latin typeface="Symbol"/>
                <a:cs typeface="Symbol"/>
              </a:rPr>
              <a:t></a:t>
            </a:r>
            <a:r>
              <a:rPr dirty="0" baseline="-19713" sz="2325">
                <a:latin typeface="Times New Roman"/>
                <a:cs typeface="Times New Roman"/>
              </a:rPr>
              <a:t>	</a:t>
            </a:r>
            <a:r>
              <a:rPr dirty="0" sz="1500" spc="-5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04087" y="9350116"/>
            <a:ext cx="1313815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543560" algn="l"/>
                <a:tab pos="942975" algn="l"/>
              </a:tabLst>
            </a:pPr>
            <a:r>
              <a:rPr dirty="0" baseline="3703" sz="2250" spc="-75">
                <a:latin typeface="Symbol"/>
                <a:cs typeface="Symbol"/>
              </a:rPr>
              <a:t></a:t>
            </a:r>
            <a:r>
              <a:rPr dirty="0" baseline="3703" sz="2250">
                <a:latin typeface="Times New Roman"/>
                <a:cs typeface="Times New Roman"/>
              </a:rPr>
              <a:t>	</a:t>
            </a:r>
            <a:r>
              <a:rPr dirty="0" baseline="3703" sz="2250">
                <a:latin typeface="Symbol"/>
                <a:cs typeface="Symbol"/>
              </a:rPr>
              <a:t></a:t>
            </a:r>
            <a:r>
              <a:rPr dirty="0" baseline="3703" sz="2250" spc="-179">
                <a:latin typeface="Times New Roman"/>
                <a:cs typeface="Times New Roman"/>
              </a:rPr>
              <a:t> </a:t>
            </a:r>
            <a:r>
              <a:rPr dirty="0" u="sng" baseline="39215" sz="127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i</a:t>
            </a:r>
            <a:r>
              <a:rPr dirty="0" u="sng" baseline="39215" sz="1275" spc="52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39215" sz="1275" spc="217" i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Symbol"/>
                <a:cs typeface="Symbol"/>
              </a:rPr>
              <a:t></a:t>
            </a:r>
            <a:r>
              <a:rPr dirty="0" sz="1500" spc="-100">
                <a:latin typeface="Times New Roman"/>
                <a:cs typeface="Times New Roman"/>
              </a:rPr>
              <a:t> </a:t>
            </a:r>
            <a:r>
              <a:rPr dirty="0" baseline="3703" sz="2250" spc="-75">
                <a:latin typeface="Symbol"/>
                <a:cs typeface="Symbol"/>
              </a:rPr>
              <a:t></a:t>
            </a:r>
            <a:endParaRPr baseline="3703" sz="2250">
              <a:latin typeface="Symbol"/>
              <a:cs typeface="Symbo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729487" y="9546712"/>
            <a:ext cx="604520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32105" algn="l"/>
                <a:tab pos="518159" algn="l"/>
              </a:tabLst>
            </a:pPr>
            <a:r>
              <a:rPr dirty="0" sz="1500" spc="-50">
                <a:latin typeface="Symbol"/>
                <a:cs typeface="Symbol"/>
              </a:rPr>
              <a:t>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850" spc="-50" i="1">
                <a:latin typeface="Times New Roman"/>
                <a:cs typeface="Times New Roman"/>
              </a:rPr>
              <a:t>s</a:t>
            </a:r>
            <a:r>
              <a:rPr dirty="0" sz="850" i="1">
                <a:latin typeface="Times New Roman"/>
                <a:cs typeface="Times New Roman"/>
              </a:rPr>
              <a:t>	</a:t>
            </a:r>
            <a:r>
              <a:rPr dirty="0" sz="1500" spc="-5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704087" y="9218951"/>
            <a:ext cx="196977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1189990" algn="l"/>
              </a:tabLst>
            </a:pPr>
            <a:r>
              <a:rPr dirty="0" baseline="3703" sz="2250" spc="-15">
                <a:latin typeface="Symbol"/>
                <a:cs typeface="Symbol"/>
              </a:rPr>
              <a:t></a:t>
            </a:r>
            <a:r>
              <a:rPr dirty="0" baseline="3703" sz="2250" spc="-142">
                <a:latin typeface="Times New Roman"/>
                <a:cs typeface="Times New Roman"/>
              </a:rPr>
              <a:t> </a:t>
            </a:r>
            <a:r>
              <a:rPr dirty="0" baseline="7407" sz="2250">
                <a:latin typeface="Times New Roman"/>
                <a:cs typeface="Times New Roman"/>
              </a:rPr>
              <a:t>2</a:t>
            </a:r>
            <a:r>
              <a:rPr dirty="0" baseline="7407" sz="2250" i="1">
                <a:latin typeface="Times New Roman"/>
                <a:cs typeface="Times New Roman"/>
              </a:rPr>
              <a:t>H</a:t>
            </a:r>
            <a:r>
              <a:rPr dirty="0" baseline="7407" sz="2250" spc="-52" i="1">
                <a:latin typeface="Times New Roman"/>
                <a:cs typeface="Times New Roman"/>
              </a:rPr>
              <a:t> </a:t>
            </a:r>
            <a:r>
              <a:rPr dirty="0" baseline="-13071" sz="1275" i="1">
                <a:latin typeface="Times New Roman"/>
                <a:cs typeface="Times New Roman"/>
              </a:rPr>
              <a:t>i</a:t>
            </a:r>
            <a:r>
              <a:rPr dirty="0" baseline="-13071" sz="1275" spc="705" i="1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</a:t>
            </a:r>
            <a:r>
              <a:rPr dirty="0" baseline="3703" sz="2250" spc="-44">
                <a:latin typeface="Times New Roman"/>
                <a:cs typeface="Times New Roman"/>
              </a:rPr>
              <a:t> </a:t>
            </a:r>
            <a:r>
              <a:rPr dirty="0" sz="1500" spc="-10" i="1">
                <a:latin typeface="Times New Roman"/>
                <a:cs typeface="Times New Roman"/>
              </a:rPr>
              <a:t>d</a:t>
            </a:r>
            <a:r>
              <a:rPr dirty="0" sz="1500" spc="-160" i="1">
                <a:latin typeface="Times New Roman"/>
                <a:cs typeface="Times New Roman"/>
              </a:rPr>
              <a:t> </a:t>
            </a:r>
            <a:r>
              <a:rPr dirty="0" baseline="42483" sz="1275" spc="-37">
                <a:latin typeface="Times New Roman"/>
                <a:cs typeface="Times New Roman"/>
              </a:rPr>
              <a:t>2</a:t>
            </a:r>
            <a:r>
              <a:rPr dirty="0" sz="1550" spc="-25">
                <a:latin typeface="Symbol"/>
                <a:cs typeface="Symbol"/>
              </a:rPr>
              <a:t></a:t>
            </a:r>
            <a:r>
              <a:rPr dirty="0" sz="1550">
                <a:latin typeface="Times New Roman"/>
                <a:cs typeface="Times New Roman"/>
              </a:rPr>
              <a:t>	</a:t>
            </a:r>
            <a:r>
              <a:rPr dirty="0" baseline="3703" sz="2250">
                <a:latin typeface="Symbol"/>
                <a:cs typeface="Symbol"/>
              </a:rPr>
              <a:t></a:t>
            </a:r>
            <a:r>
              <a:rPr dirty="0" baseline="3703" sz="2250" spc="-135">
                <a:latin typeface="Times New Roman"/>
                <a:cs typeface="Times New Roman"/>
              </a:rPr>
              <a:t> </a:t>
            </a:r>
            <a:r>
              <a:rPr dirty="0" baseline="7407" sz="2250" spc="-15" i="1">
                <a:latin typeface="Times New Roman"/>
                <a:cs typeface="Times New Roman"/>
              </a:rPr>
              <a:t>kd</a:t>
            </a:r>
            <a:r>
              <a:rPr dirty="0" baseline="7407" sz="2250" spc="-157" i="1">
                <a:latin typeface="Times New Roman"/>
                <a:cs typeface="Times New Roman"/>
              </a:rPr>
              <a:t> </a:t>
            </a:r>
            <a:r>
              <a:rPr dirty="0" baseline="-13071" sz="1275" i="1">
                <a:latin typeface="Times New Roman"/>
                <a:cs typeface="Times New Roman"/>
              </a:rPr>
              <a:t>i</a:t>
            </a:r>
            <a:r>
              <a:rPr dirty="0" baseline="-13071" sz="1275" spc="675" i="1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</a:t>
            </a:r>
            <a:r>
              <a:rPr dirty="0" baseline="3703" sz="2250" spc="-60">
                <a:latin typeface="Times New Roman"/>
                <a:cs typeface="Times New Roman"/>
              </a:rPr>
              <a:t> </a:t>
            </a:r>
            <a:r>
              <a:rPr dirty="0" sz="1500" spc="-25" i="1">
                <a:latin typeface="Times New Roman"/>
                <a:cs typeface="Times New Roman"/>
              </a:rPr>
              <a:t>d</a:t>
            </a:r>
            <a:r>
              <a:rPr dirty="0" sz="1550" spc="-25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0" y="10040503"/>
            <a:ext cx="7556500" cy="652780"/>
          </a:xfrm>
          <a:custGeom>
            <a:avLst/>
            <a:gdLst/>
            <a:ahLst/>
            <a:cxnLst/>
            <a:rect l="l" t="t" r="r" b="b"/>
            <a:pathLst>
              <a:path w="7556500" h="652779">
                <a:moveTo>
                  <a:pt x="0" y="652171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652171"/>
                </a:lnTo>
                <a:lnTo>
                  <a:pt x="0" y="6521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1042669"/>
          </a:xfrm>
          <a:custGeom>
            <a:avLst/>
            <a:gdLst/>
            <a:ahLst/>
            <a:cxnLst/>
            <a:rect l="l" t="t" r="r" b="b"/>
            <a:pathLst>
              <a:path w="7556500" h="1042669">
                <a:moveTo>
                  <a:pt x="0" y="0"/>
                </a:moveTo>
                <a:lnTo>
                  <a:pt x="7556475" y="0"/>
                </a:lnTo>
                <a:lnTo>
                  <a:pt x="7556475" y="1042545"/>
                </a:lnTo>
                <a:lnTo>
                  <a:pt x="0" y="104254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238507"/>
            <a:ext cx="6147435" cy="525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omic Sans MS"/>
                <a:cs typeface="Comic Sans MS"/>
              </a:rPr>
              <a:t>Estabilidad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omic Sans MS"/>
                <a:cs typeface="Comic Sans MS"/>
              </a:rPr>
              <a:t>Transitoria</a:t>
            </a:r>
            <a:endParaRPr sz="1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200" spc="-10" b="1">
                <a:latin typeface="Comic Sans MS"/>
                <a:cs typeface="Comic Sans MS"/>
              </a:rPr>
              <a:t>Introducción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300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(ET)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mantener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todas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unidades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generadoras,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sometido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severa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(ctocto,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apertura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variación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brusca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G).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dice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inestable.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generalmente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ocurre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cuando:</a:t>
            </a:r>
            <a:endParaRPr sz="1200">
              <a:latin typeface="Comic Sans MS"/>
              <a:cs typeface="Comic Sans MS"/>
            </a:endParaRPr>
          </a:p>
          <a:p>
            <a:pPr algn="just" marL="469900" marR="6350" indent="-228600">
              <a:lnSpc>
                <a:spcPct val="115799"/>
              </a:lnSpc>
              <a:spcBef>
                <a:spcPts val="600"/>
              </a:spcBef>
              <a:buChar char="-"/>
              <a:tabLst>
                <a:tab pos="469900" algn="l"/>
              </a:tabLst>
            </a:pP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rotores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incrementan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indefinidamente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sistema.</a:t>
            </a:r>
            <a:endParaRPr sz="1200">
              <a:latin typeface="Comic Sans MS"/>
              <a:cs typeface="Comic Sans MS"/>
            </a:endParaRPr>
          </a:p>
          <a:p>
            <a:pPr algn="just" marL="469900" marR="5080" indent="-228600">
              <a:lnSpc>
                <a:spcPct val="116100"/>
              </a:lnSpc>
              <a:spcBef>
                <a:spcPts val="605"/>
              </a:spcBef>
              <a:buChar char="-"/>
              <a:tabLst>
                <a:tab pos="469900" algn="l"/>
              </a:tabLst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algunos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sistemas,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perturbaciones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6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causan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sincronismo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operación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protección.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más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debido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actuación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relés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llevar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pérdida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sincronismo.</a:t>
            </a:r>
            <a:endParaRPr sz="1200">
              <a:latin typeface="Comic Sans MS"/>
              <a:cs typeface="Comic Sans MS"/>
            </a:endParaRPr>
          </a:p>
          <a:p>
            <a:pPr algn="just" marL="12700" marR="6350">
              <a:lnSpc>
                <a:spcPct val="116199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notar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siempre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será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posible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combinación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iniciales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perturbaciones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(aunque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tal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vez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poca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probabilidad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ocurrir)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provoque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inestabilidad.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ET,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realizada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primer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segundo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después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perturbación,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suma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importancia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análisis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funcionamiento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muchos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casos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estable.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responde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perturbación,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mediante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potencia,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tensiones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otras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variables</a:t>
            </a:r>
            <a:r>
              <a:rPr dirty="0" sz="1200" spc="5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sistema.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separación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5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Gs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permanece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acotada,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entonces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mantiene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estable.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6627" y="6596889"/>
            <a:ext cx="4193540" cy="81851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200" b="1">
                <a:latin typeface="Comic Sans MS"/>
                <a:cs typeface="Comic Sans MS"/>
              </a:rPr>
              <a:t>Hipótesis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del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Modelo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Clásico</a:t>
            </a:r>
            <a:endParaRPr sz="1200">
              <a:latin typeface="Comic Sans MS"/>
              <a:cs typeface="Comic Sans MS"/>
            </a:endParaRPr>
          </a:p>
          <a:p>
            <a:pPr marL="12700" marR="5080">
              <a:lnSpc>
                <a:spcPct val="112400"/>
              </a:lnSpc>
              <a:spcBef>
                <a:spcPts val="660"/>
              </a:spcBef>
            </a:pPr>
            <a:r>
              <a:rPr dirty="0" sz="1200">
                <a:latin typeface="Comic Sans MS"/>
                <a:cs typeface="Comic Sans MS"/>
              </a:rPr>
              <a:t>a)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clásicos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supone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estabilidad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δ</a:t>
            </a:r>
            <a:r>
              <a:rPr dirty="0" sz="125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(≈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seg).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039360" y="6993129"/>
            <a:ext cx="1814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decide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primera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06626" y="7462521"/>
            <a:ext cx="614807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b)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considerarse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breve,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usar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modelo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basado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(tensión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Ei,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detrás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reactancia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xd´).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735012" y="8105071"/>
            <a:ext cx="1668145" cy="1108710"/>
            <a:chOff x="735012" y="8105071"/>
            <a:chExt cx="1668145" cy="1108710"/>
          </a:xfrm>
        </p:grpSpPr>
        <p:sp>
          <p:nvSpPr>
            <p:cNvPr id="9" name="object 9" descr=""/>
            <p:cNvSpPr/>
            <p:nvPr/>
          </p:nvSpPr>
          <p:spPr>
            <a:xfrm>
              <a:off x="890015" y="8214354"/>
              <a:ext cx="1501140" cy="353695"/>
            </a:xfrm>
            <a:custGeom>
              <a:avLst/>
              <a:gdLst/>
              <a:ahLst/>
              <a:cxnLst/>
              <a:rect l="l" t="t" r="r" b="b"/>
              <a:pathLst>
                <a:path w="1501139" h="353695">
                  <a:moveTo>
                    <a:pt x="0" y="53339"/>
                  </a:moveTo>
                  <a:lnTo>
                    <a:pt x="600455" y="53339"/>
                  </a:lnTo>
                </a:path>
                <a:path w="1501139" h="353695">
                  <a:moveTo>
                    <a:pt x="656843" y="103631"/>
                  </a:moveTo>
                  <a:lnTo>
                    <a:pt x="656843" y="105155"/>
                  </a:lnTo>
                  <a:lnTo>
                    <a:pt x="656843" y="103631"/>
                  </a:lnTo>
                  <a:lnTo>
                    <a:pt x="660344" y="63007"/>
                  </a:lnTo>
                  <a:lnTo>
                    <a:pt x="669988" y="30098"/>
                  </a:lnTo>
                  <a:lnTo>
                    <a:pt x="684490" y="8048"/>
                  </a:lnTo>
                  <a:lnTo>
                    <a:pt x="702563" y="0"/>
                  </a:lnTo>
                  <a:lnTo>
                    <a:pt x="720637" y="8048"/>
                  </a:lnTo>
                  <a:lnTo>
                    <a:pt x="735139" y="30098"/>
                  </a:lnTo>
                  <a:lnTo>
                    <a:pt x="744783" y="63007"/>
                  </a:lnTo>
                  <a:lnTo>
                    <a:pt x="748283" y="103631"/>
                  </a:lnTo>
                  <a:lnTo>
                    <a:pt x="752022" y="63007"/>
                  </a:lnTo>
                  <a:lnTo>
                    <a:pt x="762190" y="30098"/>
                  </a:lnTo>
                  <a:lnTo>
                    <a:pt x="777216" y="8048"/>
                  </a:lnTo>
                  <a:lnTo>
                    <a:pt x="795527" y="0"/>
                  </a:lnTo>
                  <a:lnTo>
                    <a:pt x="813601" y="8048"/>
                  </a:lnTo>
                  <a:lnTo>
                    <a:pt x="828103" y="30098"/>
                  </a:lnTo>
                  <a:lnTo>
                    <a:pt x="837747" y="63007"/>
                  </a:lnTo>
                  <a:lnTo>
                    <a:pt x="841247" y="103631"/>
                  </a:lnTo>
                  <a:lnTo>
                    <a:pt x="844986" y="63007"/>
                  </a:lnTo>
                  <a:lnTo>
                    <a:pt x="855154" y="30098"/>
                  </a:lnTo>
                  <a:lnTo>
                    <a:pt x="870180" y="8048"/>
                  </a:lnTo>
                  <a:lnTo>
                    <a:pt x="888491" y="0"/>
                  </a:lnTo>
                  <a:lnTo>
                    <a:pt x="905922" y="8048"/>
                  </a:lnTo>
                  <a:lnTo>
                    <a:pt x="920495" y="30098"/>
                  </a:lnTo>
                  <a:lnTo>
                    <a:pt x="930497" y="63007"/>
                  </a:lnTo>
                  <a:lnTo>
                    <a:pt x="934211" y="103631"/>
                  </a:lnTo>
                  <a:lnTo>
                    <a:pt x="937926" y="63007"/>
                  </a:lnTo>
                  <a:lnTo>
                    <a:pt x="947927" y="30098"/>
                  </a:lnTo>
                  <a:lnTo>
                    <a:pt x="962501" y="8048"/>
                  </a:lnTo>
                  <a:lnTo>
                    <a:pt x="979931" y="0"/>
                  </a:lnTo>
                  <a:lnTo>
                    <a:pt x="998243" y="8048"/>
                  </a:lnTo>
                  <a:lnTo>
                    <a:pt x="1013269" y="30098"/>
                  </a:lnTo>
                  <a:lnTo>
                    <a:pt x="1023437" y="63007"/>
                  </a:lnTo>
                  <a:lnTo>
                    <a:pt x="1027175" y="103631"/>
                  </a:lnTo>
                </a:path>
                <a:path w="1501139" h="353695">
                  <a:moveTo>
                    <a:pt x="641603" y="53339"/>
                  </a:moveTo>
                  <a:lnTo>
                    <a:pt x="656843" y="105155"/>
                  </a:lnTo>
                </a:path>
                <a:path w="1501139" h="353695">
                  <a:moveTo>
                    <a:pt x="1033271" y="53339"/>
                  </a:moveTo>
                  <a:lnTo>
                    <a:pt x="1027175" y="103631"/>
                  </a:lnTo>
                </a:path>
                <a:path w="1501139" h="353695">
                  <a:moveTo>
                    <a:pt x="618743" y="53339"/>
                  </a:moveTo>
                  <a:lnTo>
                    <a:pt x="641603" y="53339"/>
                  </a:lnTo>
                </a:path>
                <a:path w="1501139" h="353695">
                  <a:moveTo>
                    <a:pt x="1033271" y="53339"/>
                  </a:moveTo>
                  <a:lnTo>
                    <a:pt x="1051559" y="53339"/>
                  </a:lnTo>
                  <a:lnTo>
                    <a:pt x="1501139" y="53339"/>
                  </a:lnTo>
                </a:path>
                <a:path w="1501139" h="353695">
                  <a:moveTo>
                    <a:pt x="0" y="53339"/>
                  </a:moveTo>
                  <a:lnTo>
                    <a:pt x="0" y="353567"/>
                  </a:lnTo>
                </a:path>
              </a:pathLst>
            </a:custGeom>
            <a:ln w="76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721" y="8564108"/>
              <a:ext cx="68588" cy="6706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391155" y="8116818"/>
              <a:ext cx="0" cy="300355"/>
            </a:xfrm>
            <a:custGeom>
              <a:avLst/>
              <a:gdLst/>
              <a:ahLst/>
              <a:cxnLst/>
              <a:rect l="l" t="t" r="r" b="b"/>
              <a:pathLst>
                <a:path w="0" h="300354">
                  <a:moveTo>
                    <a:pt x="0" y="0"/>
                  </a:moveTo>
                  <a:lnTo>
                    <a:pt x="0" y="300227"/>
                  </a:lnTo>
                </a:path>
              </a:pathLst>
            </a:custGeom>
            <a:ln w="22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39139" y="8718798"/>
              <a:ext cx="300355" cy="490855"/>
            </a:xfrm>
            <a:custGeom>
              <a:avLst/>
              <a:gdLst/>
              <a:ahLst/>
              <a:cxnLst/>
              <a:rect l="l" t="t" r="r" b="b"/>
              <a:pathLst>
                <a:path w="300355" h="490854">
                  <a:moveTo>
                    <a:pt x="150875" y="0"/>
                  </a:moveTo>
                  <a:lnTo>
                    <a:pt x="150875" y="300227"/>
                  </a:lnTo>
                </a:path>
                <a:path w="300355" h="490854">
                  <a:moveTo>
                    <a:pt x="150875" y="28955"/>
                  </a:moveTo>
                  <a:lnTo>
                    <a:pt x="150875" y="213359"/>
                  </a:lnTo>
                </a:path>
                <a:path w="300355" h="490854">
                  <a:moveTo>
                    <a:pt x="150875" y="306323"/>
                  </a:moveTo>
                  <a:lnTo>
                    <a:pt x="150875" y="490731"/>
                  </a:lnTo>
                </a:path>
                <a:path w="300355" h="490854">
                  <a:moveTo>
                    <a:pt x="150875" y="251459"/>
                  </a:moveTo>
                  <a:lnTo>
                    <a:pt x="150875" y="306323"/>
                  </a:lnTo>
                </a:path>
                <a:path w="300355" h="490854">
                  <a:moveTo>
                    <a:pt x="0" y="490731"/>
                  </a:moveTo>
                  <a:lnTo>
                    <a:pt x="300227" y="490731"/>
                  </a:lnTo>
                </a:path>
              </a:pathLst>
            </a:custGeom>
            <a:ln w="76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5721" y="8684504"/>
              <a:ext cx="68588" cy="67064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984504" y="8526774"/>
              <a:ext cx="208915" cy="230504"/>
            </a:xfrm>
            <a:custGeom>
              <a:avLst/>
              <a:gdLst/>
              <a:ahLst/>
              <a:cxnLst/>
              <a:rect l="l" t="t" r="r" b="b"/>
              <a:pathLst>
                <a:path w="208915" h="230504">
                  <a:moveTo>
                    <a:pt x="0" y="0"/>
                  </a:moveTo>
                  <a:lnTo>
                    <a:pt x="0" y="230123"/>
                  </a:lnTo>
                </a:path>
                <a:path w="208915" h="230504">
                  <a:moveTo>
                    <a:pt x="208787" y="0"/>
                  </a:moveTo>
                  <a:lnTo>
                    <a:pt x="208787" y="230123"/>
                  </a:lnTo>
                </a:path>
              </a:pathLst>
            </a:custGeom>
            <a:ln w="7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800100" y="9264394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 h="0">
                <a:moveTo>
                  <a:pt x="0" y="0"/>
                </a:moveTo>
                <a:lnTo>
                  <a:pt x="185927" y="0"/>
                </a:lnTo>
              </a:path>
            </a:pathLst>
          </a:custGeom>
          <a:ln w="76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829055" y="9320782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 h="0">
                <a:moveTo>
                  <a:pt x="0" y="0"/>
                </a:moveTo>
                <a:lnTo>
                  <a:pt x="120395" y="0"/>
                </a:lnTo>
              </a:path>
            </a:pathLst>
          </a:custGeom>
          <a:ln w="76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890016" y="8959591"/>
            <a:ext cx="0" cy="180340"/>
          </a:xfrm>
          <a:custGeom>
            <a:avLst/>
            <a:gdLst/>
            <a:ahLst/>
            <a:cxnLst/>
            <a:rect l="l" t="t" r="r" b="b"/>
            <a:pathLst>
              <a:path w="0" h="180340">
                <a:moveTo>
                  <a:pt x="0" y="0"/>
                </a:moveTo>
                <a:lnTo>
                  <a:pt x="0" y="179831"/>
                </a:lnTo>
              </a:path>
            </a:pathLst>
          </a:custGeom>
          <a:ln w="76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970787" y="8485231"/>
            <a:ext cx="368935" cy="2578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500">
                <a:latin typeface="Times New Roman"/>
                <a:cs typeface="Times New Roman"/>
              </a:rPr>
              <a:t>Ei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baseline="37777" sz="1875" spc="-75">
                <a:latin typeface="Symbol"/>
                <a:cs typeface="Symbol"/>
              </a:rPr>
              <a:t></a:t>
            </a:r>
            <a:endParaRPr baseline="37777" sz="1875">
              <a:latin typeface="Symbol"/>
              <a:cs typeface="Symbo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1490472" y="8054334"/>
            <a:ext cx="755650" cy="817244"/>
            <a:chOff x="1490472" y="8054334"/>
            <a:chExt cx="755650" cy="817244"/>
          </a:xfrm>
        </p:grpSpPr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5732" y="8054334"/>
              <a:ext cx="243839" cy="411480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1490472" y="8417046"/>
              <a:ext cx="356870" cy="0"/>
            </a:xfrm>
            <a:custGeom>
              <a:avLst/>
              <a:gdLst/>
              <a:ahLst/>
              <a:cxnLst/>
              <a:rect l="l" t="t" r="r" b="b"/>
              <a:pathLst>
                <a:path w="356869" h="0">
                  <a:moveTo>
                    <a:pt x="0" y="0"/>
                  </a:moveTo>
                  <a:lnTo>
                    <a:pt x="356615" y="0"/>
                  </a:lnTo>
                </a:path>
              </a:pathLst>
            </a:custGeom>
            <a:ln w="76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837943" y="8383518"/>
              <a:ext cx="104139" cy="68580"/>
            </a:xfrm>
            <a:custGeom>
              <a:avLst/>
              <a:gdLst/>
              <a:ahLst/>
              <a:cxnLst/>
              <a:rect l="l" t="t" r="r" b="b"/>
              <a:pathLst>
                <a:path w="104139" h="68579">
                  <a:moveTo>
                    <a:pt x="0" y="0"/>
                  </a:moveTo>
                  <a:lnTo>
                    <a:pt x="0" y="68579"/>
                  </a:lnTo>
                  <a:lnTo>
                    <a:pt x="103631" y="335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0680" y="8459718"/>
              <a:ext cx="134112" cy="41148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2241803" y="8465821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w="0" h="230504">
                  <a:moveTo>
                    <a:pt x="0" y="0"/>
                  </a:moveTo>
                  <a:lnTo>
                    <a:pt x="0" y="230123"/>
                  </a:lnTo>
                </a:path>
              </a:pathLst>
            </a:custGeom>
            <a:ln w="79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/>
          <p:nvPr/>
        </p:nvSpPr>
        <p:spPr>
          <a:xfrm>
            <a:off x="2563363" y="8465822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4">
                <a:moveTo>
                  <a:pt x="0" y="0"/>
                </a:moveTo>
                <a:lnTo>
                  <a:pt x="0" y="230123"/>
                </a:lnTo>
              </a:path>
            </a:pathLst>
          </a:custGeom>
          <a:ln w="79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2225039" y="8425653"/>
            <a:ext cx="53022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00">
                <a:latin typeface="Times New Roman"/>
                <a:cs typeface="Times New Roman"/>
              </a:rPr>
              <a:t>Ubi</a:t>
            </a:r>
            <a:r>
              <a:rPr dirty="0" sz="1500" spc="-140">
                <a:latin typeface="Times New Roman"/>
                <a:cs typeface="Times New Roman"/>
              </a:rPr>
              <a:t> </a:t>
            </a:r>
            <a:r>
              <a:rPr dirty="0" baseline="35555" sz="1875" spc="-37">
                <a:latin typeface="Times New Roman"/>
                <a:cs typeface="Times New Roman"/>
              </a:rPr>
              <a:t>0º</a:t>
            </a:r>
            <a:endParaRPr baseline="35555" sz="1875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0" y="9564459"/>
            <a:ext cx="7556500" cy="1128395"/>
          </a:xfrm>
          <a:custGeom>
            <a:avLst/>
            <a:gdLst/>
            <a:ahLst/>
            <a:cxnLst/>
            <a:rect l="l" t="t" r="r" b="b"/>
            <a:pathLst>
              <a:path w="7556500" h="1128395">
                <a:moveTo>
                  <a:pt x="0" y="1128215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128215"/>
                </a:lnTo>
                <a:lnTo>
                  <a:pt x="0" y="1128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23925"/>
          </a:xfrm>
          <a:custGeom>
            <a:avLst/>
            <a:gdLst/>
            <a:ahLst/>
            <a:cxnLst/>
            <a:rect l="l" t="t" r="r" b="b"/>
            <a:pathLst>
              <a:path w="7556500" h="923925">
                <a:moveTo>
                  <a:pt x="0" y="0"/>
                </a:moveTo>
                <a:lnTo>
                  <a:pt x="7556475" y="0"/>
                </a:lnTo>
                <a:lnTo>
                  <a:pt x="7556475" y="923507"/>
                </a:lnTo>
                <a:lnTo>
                  <a:pt x="0" y="92350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551" y="996191"/>
            <a:ext cx="6148070" cy="8580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longitudinal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cambiar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inmediatamente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después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variación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(por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ejemplo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continuación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cierre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desconexión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consumidora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red).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mantenido,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pesar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modificación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estatórica,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correspondiente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arrollamiento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excitación.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arrollamiento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inductor,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mantiene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electromotriz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E’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primer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instante,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disminuye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poco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poco,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magnética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progresivamente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absorbida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pérdidas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(efecto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Joule).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99"/>
              </a:lnSpc>
              <a:spcBef>
                <a:spcPts val="595"/>
              </a:spcBef>
              <a:buAutoNum type="alphaLcParenR" startAt="3"/>
              <a:tabLst>
                <a:tab pos="208279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permanece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constante.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dinámica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primer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segundo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incontrolable,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sentido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comportamiento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esencialmente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allá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influencia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canales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control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P-</a:t>
            </a:r>
            <a:r>
              <a:rPr dirty="0" sz="1200" spc="-50">
                <a:latin typeface="Comic Sans MS"/>
                <a:cs typeface="Comic Sans MS"/>
              </a:rPr>
              <a:t>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(fuerza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motriz)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Q-</a:t>
            </a:r>
            <a:r>
              <a:rPr dirty="0" sz="1200">
                <a:latin typeface="Comic Sans MS"/>
                <a:cs typeface="Comic Sans MS"/>
              </a:rPr>
              <a:t>V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(excitación),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decir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actuación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reguladores.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único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control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ejercer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primer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segundo,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asociado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operaciones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“llaveado”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(actuación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interruptores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inserción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capacitores,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desconexión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Gs).</a:t>
            </a:r>
            <a:endParaRPr sz="1200">
              <a:latin typeface="Comic Sans MS"/>
              <a:cs typeface="Comic Sans MS"/>
            </a:endParaRPr>
          </a:p>
          <a:p>
            <a:pPr algn="just" marL="12700" marR="7620">
              <a:lnSpc>
                <a:spcPct val="115799"/>
              </a:lnSpc>
              <a:spcBef>
                <a:spcPts val="1200"/>
              </a:spcBef>
              <a:buAutoNum type="alphaLcParenR" startAt="3"/>
              <a:tabLst>
                <a:tab pos="257175" algn="l"/>
              </a:tabLst>
            </a:pPr>
            <a:r>
              <a:rPr dirty="0" sz="1200">
                <a:latin typeface="Comic Sans MS"/>
                <a:cs typeface="Comic Sans MS"/>
              </a:rPr>
              <a:t>Normalmente</a:t>
            </a:r>
            <a:r>
              <a:rPr dirty="0" sz="1200" spc="44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4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desprecia</a:t>
            </a:r>
            <a:r>
              <a:rPr dirty="0" sz="1200" spc="45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término</a:t>
            </a:r>
            <a:r>
              <a:rPr dirty="0" sz="1200" spc="45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5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oscilación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correspondiente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amortiguamiento.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Comic Sans MS"/>
                <a:cs typeface="Comic Sans MS"/>
              </a:rPr>
              <a:t>Metodología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para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realizar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estudio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Estabilidad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Transitoria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605"/>
              </a:spcBef>
            </a:pPr>
            <a:r>
              <a:rPr dirty="0" sz="1200">
                <a:latin typeface="Comic Sans MS"/>
                <a:cs typeface="Comic Sans MS"/>
              </a:rPr>
              <a:t>1.-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Modelar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comportamiento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dinámico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diversos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elementos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sistema.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linealizar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MS,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requiriéndose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métodos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numéricos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(punto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Euler,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Runge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Kutta,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etc.)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solución</a:t>
            </a:r>
            <a:endParaRPr sz="1200">
              <a:latin typeface="Comic Sans MS"/>
              <a:cs typeface="Comic Sans MS"/>
            </a:endParaRPr>
          </a:p>
          <a:p>
            <a:pPr algn="just" marL="12700" marR="7620">
              <a:lnSpc>
                <a:spcPct val="116700"/>
              </a:lnSpc>
              <a:spcBef>
                <a:spcPts val="590"/>
              </a:spcBef>
            </a:pPr>
            <a:r>
              <a:rPr dirty="0" sz="1200">
                <a:latin typeface="Comic Sans MS"/>
                <a:cs typeface="Comic Sans MS"/>
              </a:rPr>
              <a:t>2.-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Simular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inicial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(tensión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barras,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topología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sistema),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lugar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tipo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severa.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99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3.-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respuesta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función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(usualmente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obtiene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función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diversos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cambios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estructuras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toman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lugar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largo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análisis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realizado).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99"/>
              </a:lnSpc>
              <a:spcBef>
                <a:spcPts val="595"/>
              </a:spcBef>
            </a:pPr>
            <a:r>
              <a:rPr dirty="0" sz="1200">
                <a:latin typeface="Comic Sans MS"/>
                <a:cs typeface="Comic Sans MS"/>
              </a:rPr>
              <a:t>4.-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Analizar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respuesta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obtenida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saber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aceptable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estacionario.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otras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palabras,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dibuja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inspecciona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evolución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medidos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gira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mucha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inercia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usado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ref.</a:t>
            </a:r>
            <a:r>
              <a:rPr dirty="0" sz="1200" spc="42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diferencia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cualquier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indefinidamente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suficientemente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amortiguada,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concluirá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inestable.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obtiene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evolución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frecuencia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tensiones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SEP.</a:t>
            </a:r>
            <a:endParaRPr sz="12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825"/>
              </a:spcBef>
            </a:pPr>
            <a:r>
              <a:rPr dirty="0" sz="1200">
                <a:latin typeface="Comic Sans MS"/>
                <a:cs typeface="Comic Sans MS"/>
              </a:rPr>
              <a:t>5.-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Repetir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y/o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perturbación.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0" y="9612035"/>
            <a:ext cx="7556500" cy="1080770"/>
          </a:xfrm>
          <a:custGeom>
            <a:avLst/>
            <a:gdLst/>
            <a:ahLst/>
            <a:cxnLst/>
            <a:rect l="l" t="t" r="r" b="b"/>
            <a:pathLst>
              <a:path w="7556500" h="1080770">
                <a:moveTo>
                  <a:pt x="0" y="1080638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080638"/>
                </a:lnTo>
                <a:lnTo>
                  <a:pt x="0" y="10806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19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6627" y="996191"/>
            <a:ext cx="6147435" cy="4152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5999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modelar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sistema,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3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descriptos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ecuaciones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diferenciales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(ecuaciones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generador),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vinculados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sí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por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ecuaciones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algebraicas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(ecuaciones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carga)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describen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transformadores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(parte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estática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SEP).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certeza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algunos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generadores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misma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(coherentes),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podrá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agrupar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G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equivalente.</a:t>
            </a:r>
            <a:endParaRPr sz="1200">
              <a:latin typeface="Comic Sans MS"/>
              <a:cs typeface="Comic Sans MS"/>
            </a:endParaRPr>
          </a:p>
          <a:p>
            <a:pPr algn="just" marL="240665" marR="5080" indent="-228600">
              <a:lnSpc>
                <a:spcPct val="115799"/>
              </a:lnSpc>
              <a:spcBef>
                <a:spcPts val="615"/>
              </a:spcBef>
              <a:buChar char="-"/>
              <a:tabLst>
                <a:tab pos="241300" algn="l"/>
              </a:tabLst>
            </a:pP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desviaciones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individuales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medidas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sincrónico,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muy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pequeñas,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debido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grandes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inercias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máquinas.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omic Sans MS"/>
              <a:buChar char="-"/>
            </a:pPr>
            <a:endParaRPr sz="2050">
              <a:latin typeface="Comic Sans MS"/>
              <a:cs typeface="Comic Sans MS"/>
            </a:endParaRPr>
          </a:p>
          <a:p>
            <a:pPr algn="just" marL="240665" marR="5080" indent="-228600">
              <a:lnSpc>
                <a:spcPct val="116100"/>
              </a:lnSpc>
              <a:spcBef>
                <a:spcPts val="5"/>
              </a:spcBef>
              <a:buChar char="-"/>
              <a:tabLst>
                <a:tab pos="241300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estática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(líneas,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transformadores,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etc.)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estará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sometida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=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50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Hz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régimen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estacionario.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serán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descriptos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través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ecuaciones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diferenciales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(ecuaciones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oscilación),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mientras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parte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estática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será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través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ecuaciones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algebraicas.</a:t>
            </a:r>
            <a:endParaRPr sz="1200">
              <a:latin typeface="Comic Sans MS"/>
              <a:cs typeface="Comic Sans MS"/>
            </a:endParaRPr>
          </a:p>
          <a:p>
            <a:pPr algn="just" marL="240665" marR="5080" indent="-228600">
              <a:lnSpc>
                <a:spcPct val="116100"/>
              </a:lnSpc>
              <a:spcBef>
                <a:spcPts val="605"/>
              </a:spcBef>
              <a:buChar char="-"/>
              <a:tabLst>
                <a:tab pos="241300" algn="l"/>
              </a:tabLst>
            </a:pP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ecuaciones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algebraicas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usan,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refieren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ecuaciones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relacionan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tensiones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secuencia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positiva.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hecho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sólo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componentes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secuencia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positiva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fuerzas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sincronizantes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máquinas.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0" y="8183933"/>
            <a:ext cx="7556500" cy="2508885"/>
          </a:xfrm>
          <a:custGeom>
            <a:avLst/>
            <a:gdLst/>
            <a:ahLst/>
            <a:cxnLst/>
            <a:rect l="l" t="t" r="r" b="b"/>
            <a:pathLst>
              <a:path w="7556500" h="2508884">
                <a:moveTo>
                  <a:pt x="0" y="2508740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2508740"/>
                </a:lnTo>
                <a:lnTo>
                  <a:pt x="0" y="25087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0" y="762"/>
            <a:ext cx="7556500" cy="1042669"/>
          </a:xfrm>
          <a:custGeom>
            <a:avLst/>
            <a:gdLst/>
            <a:ahLst/>
            <a:cxnLst/>
            <a:rect l="l" t="t" r="r" b="b"/>
            <a:pathLst>
              <a:path w="7556500" h="1042669">
                <a:moveTo>
                  <a:pt x="0" y="0"/>
                </a:moveTo>
                <a:lnTo>
                  <a:pt x="7556475" y="0"/>
                </a:lnTo>
                <a:lnTo>
                  <a:pt x="7556475" y="1042545"/>
                </a:lnTo>
                <a:lnTo>
                  <a:pt x="0" y="104254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23925"/>
          </a:xfrm>
          <a:custGeom>
            <a:avLst/>
            <a:gdLst/>
            <a:ahLst/>
            <a:cxnLst/>
            <a:rect l="l" t="t" r="r" b="b"/>
            <a:pathLst>
              <a:path w="7556500" h="923925">
                <a:moveTo>
                  <a:pt x="0" y="0"/>
                </a:moveTo>
                <a:lnTo>
                  <a:pt x="7556475" y="0"/>
                </a:lnTo>
                <a:lnTo>
                  <a:pt x="7556475" y="923546"/>
                </a:lnTo>
                <a:lnTo>
                  <a:pt x="0" y="9235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139447"/>
            <a:ext cx="6147435" cy="1202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CURVA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POTENCIA-ANGULO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1135"/>
              </a:spcBef>
            </a:pP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turborotor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(polos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lisos)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representar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mediante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modelo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muy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simple,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fem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detrás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reactancia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Xs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(reactancia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reacción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armadura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+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reactancia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9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dispersión)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pudiéndose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despreciar</a:t>
            </a:r>
            <a:r>
              <a:rPr dirty="0" sz="1200" spc="19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resistencias: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986589" y="2593842"/>
            <a:ext cx="1464310" cy="1354455"/>
            <a:chOff x="986589" y="2593842"/>
            <a:chExt cx="1464310" cy="135445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4688" y="2593842"/>
              <a:ext cx="73151" cy="9601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6589" y="3341163"/>
              <a:ext cx="87270" cy="857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030224" y="2950459"/>
              <a:ext cx="1263650" cy="394970"/>
            </a:xfrm>
            <a:custGeom>
              <a:avLst/>
              <a:gdLst/>
              <a:ahLst/>
              <a:cxnLst/>
              <a:rect l="l" t="t" r="r" b="b"/>
              <a:pathLst>
                <a:path w="1263650" h="394970">
                  <a:moveTo>
                    <a:pt x="0" y="77723"/>
                  </a:moveTo>
                  <a:lnTo>
                    <a:pt x="0" y="394715"/>
                  </a:lnTo>
                </a:path>
                <a:path w="1263650" h="394970">
                  <a:moveTo>
                    <a:pt x="0" y="77723"/>
                  </a:moveTo>
                  <a:lnTo>
                    <a:pt x="473963" y="77723"/>
                  </a:lnTo>
                </a:path>
                <a:path w="1263650" h="394970">
                  <a:moveTo>
                    <a:pt x="473963" y="156971"/>
                  </a:moveTo>
                  <a:lnTo>
                    <a:pt x="883919" y="156971"/>
                  </a:lnTo>
                  <a:lnTo>
                    <a:pt x="883919" y="0"/>
                  </a:lnTo>
                  <a:lnTo>
                    <a:pt x="473963" y="0"/>
                  </a:lnTo>
                  <a:lnTo>
                    <a:pt x="473963" y="156971"/>
                  </a:lnTo>
                  <a:close/>
                </a:path>
                <a:path w="1263650" h="394970">
                  <a:moveTo>
                    <a:pt x="883919" y="77723"/>
                  </a:moveTo>
                  <a:lnTo>
                    <a:pt x="1263395" y="77723"/>
                  </a:lnTo>
                </a:path>
              </a:pathLst>
            </a:custGeom>
            <a:ln w="8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2364" y="2993692"/>
              <a:ext cx="85746" cy="8727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0" y="2814822"/>
              <a:ext cx="158495" cy="29260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135124" y="2903215"/>
              <a:ext cx="260985" cy="0"/>
            </a:xfrm>
            <a:custGeom>
              <a:avLst/>
              <a:gdLst/>
              <a:ahLst/>
              <a:cxnLst/>
              <a:rect l="l" t="t" r="r" b="b"/>
              <a:pathLst>
                <a:path w="260985" h="0">
                  <a:moveTo>
                    <a:pt x="0" y="0"/>
                  </a:moveTo>
                  <a:lnTo>
                    <a:pt x="260603" y="0"/>
                  </a:lnTo>
                </a:path>
              </a:pathLst>
            </a:custGeom>
            <a:ln w="8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8963" y="2866639"/>
              <a:ext cx="71627" cy="7162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1428" y="2750814"/>
              <a:ext cx="12192" cy="28803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440180" y="2712715"/>
              <a:ext cx="483234" cy="0"/>
            </a:xfrm>
            <a:custGeom>
              <a:avLst/>
              <a:gdLst/>
              <a:ahLst/>
              <a:cxnLst/>
              <a:rect l="l" t="t" r="r" b="b"/>
              <a:pathLst>
                <a:path w="483235" h="0">
                  <a:moveTo>
                    <a:pt x="0" y="0"/>
                  </a:moveTo>
                  <a:lnTo>
                    <a:pt x="483107" y="0"/>
                  </a:lnTo>
                </a:path>
              </a:pathLst>
            </a:custGeom>
            <a:ln w="8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05000" y="2677663"/>
              <a:ext cx="71627" cy="7162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6589" y="3490516"/>
              <a:ext cx="87270" cy="87270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030224" y="3573774"/>
              <a:ext cx="1263650" cy="323215"/>
            </a:xfrm>
            <a:custGeom>
              <a:avLst/>
              <a:gdLst/>
              <a:ahLst/>
              <a:cxnLst/>
              <a:rect l="l" t="t" r="r" b="b"/>
              <a:pathLst>
                <a:path w="1263650" h="323214">
                  <a:moveTo>
                    <a:pt x="0" y="323087"/>
                  </a:moveTo>
                  <a:lnTo>
                    <a:pt x="0" y="0"/>
                  </a:lnTo>
                </a:path>
                <a:path w="1263650" h="323214">
                  <a:moveTo>
                    <a:pt x="0" y="323087"/>
                  </a:moveTo>
                  <a:lnTo>
                    <a:pt x="1263395" y="323087"/>
                  </a:lnTo>
                </a:path>
              </a:pathLst>
            </a:custGeom>
            <a:ln w="8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49984" y="3860847"/>
              <a:ext cx="87270" cy="8727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06752" y="3381750"/>
              <a:ext cx="111251" cy="105155"/>
            </a:xfrm>
            <a:prstGeom prst="rect">
              <a:avLst/>
            </a:prstGeom>
          </p:spPr>
        </p:pic>
      </p:grpSp>
      <p:pic>
        <p:nvPicPr>
          <p:cNvPr id="20" name="object 20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6383" y="3358891"/>
            <a:ext cx="144780" cy="347472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3505009" y="2726431"/>
            <a:ext cx="1804670" cy="1092835"/>
            <a:chOff x="3505009" y="2726431"/>
            <a:chExt cx="1804670" cy="1092835"/>
          </a:xfrm>
        </p:grpSpPr>
        <p:sp>
          <p:nvSpPr>
            <p:cNvPr id="22" name="object 22" descr=""/>
            <p:cNvSpPr/>
            <p:nvPr/>
          </p:nvSpPr>
          <p:spPr>
            <a:xfrm>
              <a:off x="3509771" y="3454903"/>
              <a:ext cx="1377950" cy="0"/>
            </a:xfrm>
            <a:custGeom>
              <a:avLst/>
              <a:gdLst/>
              <a:ahLst/>
              <a:cxnLst/>
              <a:rect l="l" t="t" r="r" b="b"/>
              <a:pathLst>
                <a:path w="1377950" h="0">
                  <a:moveTo>
                    <a:pt x="0" y="0"/>
                  </a:moveTo>
                  <a:lnTo>
                    <a:pt x="1377695" y="0"/>
                  </a:lnTo>
                </a:path>
              </a:pathLst>
            </a:custGeom>
            <a:ln w="91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67655" y="3413755"/>
              <a:ext cx="82295" cy="82295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3509771" y="2756911"/>
              <a:ext cx="1742439" cy="698500"/>
            </a:xfrm>
            <a:custGeom>
              <a:avLst/>
              <a:gdLst/>
              <a:ahLst/>
              <a:cxnLst/>
              <a:rect l="l" t="t" r="r" b="b"/>
              <a:pathLst>
                <a:path w="1742439" h="698500">
                  <a:moveTo>
                    <a:pt x="0" y="697991"/>
                  </a:moveTo>
                  <a:lnTo>
                    <a:pt x="1741931" y="0"/>
                  </a:lnTo>
                </a:path>
              </a:pathLst>
            </a:custGeom>
            <a:ln w="91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18175" y="2726431"/>
              <a:ext cx="91439" cy="76199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4949951" y="2790439"/>
              <a:ext cx="330835" cy="664845"/>
            </a:xfrm>
            <a:custGeom>
              <a:avLst/>
              <a:gdLst/>
              <a:ahLst/>
              <a:cxnLst/>
              <a:rect l="l" t="t" r="r" b="b"/>
              <a:pathLst>
                <a:path w="330835" h="664845">
                  <a:moveTo>
                    <a:pt x="0" y="664463"/>
                  </a:moveTo>
                  <a:lnTo>
                    <a:pt x="330707" y="0"/>
                  </a:lnTo>
                </a:path>
              </a:pathLst>
            </a:custGeom>
            <a:ln w="91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34939" y="2734051"/>
              <a:ext cx="74675" cy="92963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3509771" y="3454903"/>
              <a:ext cx="771525" cy="334010"/>
            </a:xfrm>
            <a:custGeom>
              <a:avLst/>
              <a:gdLst/>
              <a:ahLst/>
              <a:cxnLst/>
              <a:rect l="l" t="t" r="r" b="b"/>
              <a:pathLst>
                <a:path w="771525" h="334010">
                  <a:moveTo>
                    <a:pt x="0" y="0"/>
                  </a:moveTo>
                  <a:lnTo>
                    <a:pt x="771143" y="333755"/>
                  </a:lnTo>
                </a:path>
              </a:pathLst>
            </a:custGeom>
            <a:ln w="91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45863" y="3742939"/>
              <a:ext cx="91439" cy="76199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4454142" y="3262379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U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495290" y="2829562"/>
            <a:ext cx="12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937251" y="3262379"/>
            <a:ext cx="420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7034" algn="l"/>
              </a:tabLst>
            </a:pPr>
            <a:r>
              <a:rPr dirty="0" u="dashLo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778754" y="3029207"/>
            <a:ext cx="2844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Arial"/>
                <a:cs typeface="Arial"/>
              </a:rPr>
              <a:t>I</a:t>
            </a:r>
            <a:r>
              <a:rPr dirty="0" sz="600" spc="-20">
                <a:latin typeface="Arial"/>
                <a:cs typeface="Arial"/>
              </a:rPr>
              <a:t>x</a:t>
            </a:r>
            <a:r>
              <a:rPr dirty="0" sz="1200" spc="-20">
                <a:latin typeface="Arial"/>
                <a:cs typeface="Arial"/>
              </a:rPr>
              <a:t>Xs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907026" y="3260855"/>
            <a:ext cx="133985" cy="35179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 marR="5080" indent="36195">
              <a:lnSpc>
                <a:spcPct val="78300"/>
              </a:lnSpc>
              <a:spcBef>
                <a:spcPts val="409"/>
              </a:spcBef>
            </a:pPr>
            <a:r>
              <a:rPr dirty="0" sz="1200" spc="-50">
                <a:latin typeface="Times New Roman"/>
                <a:cs typeface="Times New Roman"/>
              </a:rPr>
              <a:t>δ φ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5309615" y="2734051"/>
            <a:ext cx="0" cy="721360"/>
          </a:xfrm>
          <a:custGeom>
            <a:avLst/>
            <a:gdLst/>
            <a:ahLst/>
            <a:cxnLst/>
            <a:rect l="l" t="t" r="r" b="b"/>
            <a:pathLst>
              <a:path w="0" h="721360">
                <a:moveTo>
                  <a:pt x="0" y="0"/>
                </a:moveTo>
                <a:lnTo>
                  <a:pt x="0" y="720851"/>
                </a:lnTo>
              </a:path>
            </a:pathLst>
          </a:custGeom>
          <a:ln w="913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5181089" y="2904239"/>
            <a:ext cx="11366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φ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706627" y="3693670"/>
            <a:ext cx="6147435" cy="1204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4991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20600"/>
              </a:lnSpc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transmitida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borne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interno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baseline="1683" sz="2475" spc="-30" i="1">
                <a:latin typeface="Times New Roman"/>
                <a:cs typeface="Times New Roman"/>
              </a:rPr>
              <a:t>E</a:t>
            </a:r>
            <a:r>
              <a:rPr dirty="0" baseline="1683" sz="2475" spc="-150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hasta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borne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externo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baseline="3367" sz="2475" i="1">
                <a:latin typeface="Times New Roman"/>
                <a:cs typeface="Times New Roman"/>
              </a:rPr>
              <a:t>U</a:t>
            </a:r>
            <a:r>
              <a:rPr dirty="0" baseline="3367" sz="2475" spc="480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(referencia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angular),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como: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741679" y="4904206"/>
            <a:ext cx="1310005" cy="746125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500" i="1">
                <a:latin typeface="Times New Roman"/>
                <a:cs typeface="Times New Roman"/>
              </a:rPr>
              <a:t>E</a:t>
            </a:r>
            <a:r>
              <a:rPr dirty="0" sz="1500" spc="25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</a:t>
            </a:r>
            <a:r>
              <a:rPr dirty="0" sz="1500" spc="-190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U</a:t>
            </a:r>
            <a:r>
              <a:rPr dirty="0" sz="1500" spc="80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</a:t>
            </a:r>
            <a:r>
              <a:rPr dirty="0" sz="1500" spc="220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jXs</a:t>
            </a:r>
            <a:r>
              <a:rPr dirty="0" sz="1500" spc="-195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</a:t>
            </a:r>
            <a:r>
              <a:rPr dirty="0" sz="1500" spc="-100">
                <a:latin typeface="Times New Roman"/>
                <a:cs typeface="Times New Roman"/>
              </a:rPr>
              <a:t> </a:t>
            </a:r>
            <a:r>
              <a:rPr dirty="0" sz="1500" spc="-50" i="1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980"/>
              </a:spcBef>
            </a:pPr>
            <a:r>
              <a:rPr dirty="0" sz="1550" i="1">
                <a:latin typeface="Times New Roman"/>
                <a:cs typeface="Times New Roman"/>
              </a:rPr>
              <a:t>P</a:t>
            </a:r>
            <a:r>
              <a:rPr dirty="0" sz="1550" spc="-15" i="1">
                <a:latin typeface="Times New Roman"/>
                <a:cs typeface="Times New Roman"/>
              </a:rPr>
              <a:t> </a:t>
            </a:r>
            <a:r>
              <a:rPr dirty="0" sz="1550">
                <a:latin typeface="Symbol"/>
                <a:cs typeface="Symbol"/>
              </a:rPr>
              <a:t></a:t>
            </a:r>
            <a:r>
              <a:rPr dirty="0" sz="1550" spc="-195">
                <a:latin typeface="Times New Roman"/>
                <a:cs typeface="Times New Roman"/>
              </a:rPr>
              <a:t> </a:t>
            </a:r>
            <a:r>
              <a:rPr dirty="0" sz="1550" i="1">
                <a:latin typeface="Times New Roman"/>
                <a:cs typeface="Times New Roman"/>
              </a:rPr>
              <a:t>U </a:t>
            </a:r>
            <a:r>
              <a:rPr dirty="0" sz="1550">
                <a:latin typeface="Symbol"/>
                <a:cs typeface="Symbol"/>
              </a:rPr>
              <a:t></a:t>
            </a:r>
            <a:r>
              <a:rPr dirty="0" sz="1550" spc="-100">
                <a:latin typeface="Times New Roman"/>
                <a:cs typeface="Times New Roman"/>
              </a:rPr>
              <a:t> </a:t>
            </a:r>
            <a:r>
              <a:rPr dirty="0" sz="1550" i="1">
                <a:latin typeface="Times New Roman"/>
                <a:cs typeface="Times New Roman"/>
              </a:rPr>
              <a:t>I</a:t>
            </a:r>
            <a:r>
              <a:rPr dirty="0" sz="1550" spc="-20" i="1">
                <a:latin typeface="Times New Roman"/>
                <a:cs typeface="Times New Roman"/>
              </a:rPr>
              <a:t> </a:t>
            </a:r>
            <a:r>
              <a:rPr dirty="0" sz="1550">
                <a:latin typeface="Symbol"/>
                <a:cs typeface="Symbol"/>
              </a:rPr>
              <a:t></a:t>
            </a:r>
            <a:r>
              <a:rPr dirty="0" sz="1550" spc="-180">
                <a:latin typeface="Times New Roman"/>
                <a:cs typeface="Times New Roman"/>
              </a:rPr>
              <a:t> </a:t>
            </a:r>
            <a:r>
              <a:rPr dirty="0" sz="1550" spc="-20">
                <a:latin typeface="Times New Roman"/>
                <a:cs typeface="Times New Roman"/>
              </a:rPr>
              <a:t>cos</a:t>
            </a:r>
            <a:r>
              <a:rPr dirty="0" sz="1650" spc="-20">
                <a:latin typeface="Symbol"/>
                <a:cs typeface="Symbol"/>
              </a:rPr>
              <a:t>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696280" y="5074414"/>
            <a:ext cx="321945" cy="583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omic Sans MS"/>
                <a:cs typeface="Comic Sans MS"/>
              </a:rPr>
              <a:t>(12)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omic Sans MS"/>
              <a:cs typeface="Comic Sans MS"/>
            </a:endParaRPr>
          </a:p>
          <a:p>
            <a:pPr marL="34925">
              <a:lnSpc>
                <a:spcPct val="100000"/>
              </a:lnSpc>
            </a:pPr>
            <a:r>
              <a:rPr dirty="0" sz="1200" spc="-20">
                <a:latin typeface="Comic Sans MS"/>
                <a:cs typeface="Comic Sans MS"/>
              </a:rPr>
              <a:t>(13)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665478" y="5809431"/>
            <a:ext cx="6224905" cy="132397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53340">
              <a:lnSpc>
                <a:spcPct val="100000"/>
              </a:lnSpc>
              <a:spcBef>
                <a:spcPts val="755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deducir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diagrama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fasorial:</a:t>
            </a:r>
            <a:endParaRPr sz="1200">
              <a:latin typeface="Comic Sans MS"/>
              <a:cs typeface="Comic Sans MS"/>
            </a:endParaRPr>
          </a:p>
          <a:p>
            <a:pPr marL="88900">
              <a:lnSpc>
                <a:spcPct val="100000"/>
              </a:lnSpc>
              <a:spcBef>
                <a:spcPts val="869"/>
              </a:spcBef>
              <a:tabLst>
                <a:tab pos="2267585" algn="l"/>
                <a:tab pos="2586355" algn="l"/>
                <a:tab pos="5081270" algn="l"/>
              </a:tabLst>
            </a:pPr>
            <a:r>
              <a:rPr dirty="0" sz="1500" i="1">
                <a:latin typeface="Times New Roman"/>
                <a:cs typeface="Times New Roman"/>
              </a:rPr>
              <a:t>E</a:t>
            </a:r>
            <a:r>
              <a:rPr dirty="0" sz="1500" spc="-135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</a:t>
            </a:r>
            <a:r>
              <a:rPr dirty="0" sz="1500" spc="-125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sen</a:t>
            </a:r>
            <a:r>
              <a:rPr dirty="0" sz="1600">
                <a:latin typeface="Symbol"/>
                <a:cs typeface="Symbol"/>
              </a:rPr>
              <a:t>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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 spc="100" i="1">
                <a:latin typeface="Times New Roman"/>
                <a:cs typeface="Times New Roman"/>
              </a:rPr>
              <a:t>X</a:t>
            </a:r>
            <a:r>
              <a:rPr dirty="0" baseline="-22875" sz="1275" spc="150" i="1">
                <a:latin typeface="Times New Roman"/>
                <a:cs typeface="Times New Roman"/>
              </a:rPr>
              <a:t>s</a:t>
            </a:r>
            <a:r>
              <a:rPr dirty="0" baseline="-22875" sz="1275" spc="217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</a:t>
            </a:r>
            <a:r>
              <a:rPr dirty="0" sz="1500" spc="-105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I</a:t>
            </a:r>
            <a:r>
              <a:rPr dirty="0" sz="1500" spc="-50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</a:t>
            </a:r>
            <a:r>
              <a:rPr dirty="0" sz="1500" spc="-17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cos</a:t>
            </a:r>
            <a:r>
              <a:rPr dirty="0" sz="1600" spc="-20">
                <a:latin typeface="Symbol"/>
                <a:cs typeface="Symbol"/>
              </a:rPr>
              <a:t>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baseline="-6944" sz="1800" spc="-75">
                <a:latin typeface="Wingdings"/>
                <a:cs typeface="Wingdings"/>
              </a:rPr>
              <a:t></a:t>
            </a:r>
            <a:r>
              <a:rPr dirty="0" baseline="-6944" sz="1800">
                <a:latin typeface="Times New Roman"/>
                <a:cs typeface="Times New Roman"/>
              </a:rPr>
              <a:t>	</a:t>
            </a:r>
            <a:r>
              <a:rPr dirty="0" sz="1450" i="1">
                <a:latin typeface="Times New Roman"/>
                <a:cs typeface="Times New Roman"/>
              </a:rPr>
              <a:t>I</a:t>
            </a:r>
            <a:r>
              <a:rPr dirty="0" sz="1450" spc="-5" i="1">
                <a:latin typeface="Times New Roman"/>
                <a:cs typeface="Times New Roman"/>
              </a:rPr>
              <a:t> </a:t>
            </a:r>
            <a:r>
              <a:rPr dirty="0" sz="1450">
                <a:latin typeface="Symbol"/>
                <a:cs typeface="Symbol"/>
              </a:rPr>
              <a:t></a:t>
            </a:r>
            <a:r>
              <a:rPr dirty="0" sz="1450" spc="-14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cos</a:t>
            </a:r>
            <a:r>
              <a:rPr dirty="0" sz="1550">
                <a:latin typeface="Symbol"/>
                <a:cs typeface="Symbol"/>
              </a:rPr>
              <a:t></a:t>
            </a:r>
            <a:r>
              <a:rPr dirty="0" sz="1550" spc="85">
                <a:latin typeface="Times New Roman"/>
                <a:cs typeface="Times New Roman"/>
              </a:rPr>
              <a:t> </a:t>
            </a:r>
            <a:r>
              <a:rPr dirty="0" sz="1450">
                <a:latin typeface="Symbol"/>
                <a:cs typeface="Symbol"/>
              </a:rPr>
              <a:t></a:t>
            </a:r>
            <a:r>
              <a:rPr dirty="0" sz="1450" spc="55">
                <a:latin typeface="Times New Roman"/>
                <a:cs typeface="Times New Roman"/>
              </a:rPr>
              <a:t> </a:t>
            </a:r>
            <a:r>
              <a:rPr dirty="0" sz="1450" i="1">
                <a:latin typeface="Times New Roman"/>
                <a:cs typeface="Times New Roman"/>
              </a:rPr>
              <a:t>E</a:t>
            </a:r>
            <a:r>
              <a:rPr dirty="0" sz="1450" spc="-100" i="1">
                <a:latin typeface="Times New Roman"/>
                <a:cs typeface="Times New Roman"/>
              </a:rPr>
              <a:t> </a:t>
            </a:r>
            <a:r>
              <a:rPr dirty="0" sz="1450">
                <a:latin typeface="Symbol"/>
                <a:cs typeface="Symbol"/>
              </a:rPr>
              <a:t></a:t>
            </a:r>
            <a:r>
              <a:rPr dirty="0" sz="1450" spc="-95">
                <a:latin typeface="Times New Roman"/>
                <a:cs typeface="Times New Roman"/>
              </a:rPr>
              <a:t> </a:t>
            </a:r>
            <a:r>
              <a:rPr dirty="0" sz="1450" i="1">
                <a:latin typeface="Times New Roman"/>
                <a:cs typeface="Times New Roman"/>
              </a:rPr>
              <a:t>sen</a:t>
            </a:r>
            <a:r>
              <a:rPr dirty="0" sz="1550">
                <a:latin typeface="Symbol"/>
                <a:cs typeface="Symbol"/>
              </a:rPr>
              <a:t></a:t>
            </a:r>
            <a:r>
              <a:rPr dirty="0" sz="1550" spc="9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/</a:t>
            </a:r>
            <a:r>
              <a:rPr dirty="0" sz="1450" spc="35">
                <a:latin typeface="Times New Roman"/>
                <a:cs typeface="Times New Roman"/>
              </a:rPr>
              <a:t> </a:t>
            </a:r>
            <a:r>
              <a:rPr dirty="0" sz="1450" spc="80" i="1">
                <a:latin typeface="Times New Roman"/>
                <a:cs typeface="Times New Roman"/>
              </a:rPr>
              <a:t>X</a:t>
            </a:r>
            <a:r>
              <a:rPr dirty="0" baseline="-22875" sz="1275" spc="120" i="1">
                <a:latin typeface="Times New Roman"/>
                <a:cs typeface="Times New Roman"/>
              </a:rPr>
              <a:t>s</a:t>
            </a:r>
            <a:r>
              <a:rPr dirty="0" baseline="-22875" sz="1275" i="1">
                <a:latin typeface="Times New Roman"/>
                <a:cs typeface="Times New Roman"/>
              </a:rPr>
              <a:t>	</a:t>
            </a:r>
            <a:r>
              <a:rPr dirty="0" baseline="-6944" sz="1800" spc="-30">
                <a:latin typeface="Comic Sans MS"/>
                <a:cs typeface="Comic Sans MS"/>
              </a:rPr>
              <a:t>(14)</a:t>
            </a:r>
            <a:endParaRPr baseline="-6944"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Comic Sans MS"/>
              <a:cs typeface="Comic Sans MS"/>
            </a:endParaRPr>
          </a:p>
          <a:p>
            <a:pPr marL="53340" marR="43180">
              <a:lnSpc>
                <a:spcPct val="115799"/>
              </a:lnSpc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reemplaza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(14)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(13),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obtiene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activa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transmitida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nodo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interno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borne: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722375" y="7313670"/>
            <a:ext cx="1251585" cy="542925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wrap="square" lIns="0" tIns="106045" rIns="0" bIns="0" rtlCol="0" vert="horz">
            <a:spAutoFit/>
          </a:bodyPr>
          <a:lstStyle/>
          <a:p>
            <a:pPr marL="36195">
              <a:lnSpc>
                <a:spcPts val="1530"/>
              </a:lnSpc>
              <a:spcBef>
                <a:spcPts val="835"/>
              </a:spcBef>
            </a:pPr>
            <a:r>
              <a:rPr dirty="0" sz="1500" i="1">
                <a:latin typeface="Times New Roman"/>
                <a:cs typeface="Times New Roman"/>
              </a:rPr>
              <a:t>P</a:t>
            </a:r>
            <a:r>
              <a:rPr dirty="0" sz="1500" spc="-35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</a:t>
            </a:r>
            <a:r>
              <a:rPr dirty="0" sz="1500" spc="110">
                <a:latin typeface="Times New Roman"/>
                <a:cs typeface="Times New Roman"/>
              </a:rPr>
              <a:t> </a:t>
            </a:r>
            <a:r>
              <a:rPr dirty="0" u="sng" baseline="35185" sz="2250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dirty="0" u="sng" baseline="35185" sz="2250" spc="-232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5185" sz="225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dirty="0" u="sng" baseline="35185" sz="22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dirty="0" baseline="35185" sz="2250" spc="195" i="1">
                <a:latin typeface="Times New Roman"/>
                <a:cs typeface="Times New Roman"/>
              </a:rPr>
              <a:t> </a:t>
            </a:r>
            <a:r>
              <a:rPr dirty="0" sz="1500" spc="-10" i="1">
                <a:latin typeface="Times New Roman"/>
                <a:cs typeface="Times New Roman"/>
              </a:rPr>
              <a:t>sen</a:t>
            </a:r>
            <a:r>
              <a:rPr dirty="0" sz="1500" spc="-185" i="1">
                <a:latin typeface="Times New Roman"/>
                <a:cs typeface="Times New Roman"/>
              </a:rPr>
              <a:t> </a:t>
            </a:r>
            <a:r>
              <a:rPr dirty="0" sz="1550" spc="-50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  <a:p>
            <a:pPr algn="ctr" marR="124460">
              <a:lnSpc>
                <a:spcPts val="1470"/>
              </a:lnSpc>
            </a:pPr>
            <a:r>
              <a:rPr dirty="0" sz="1500" spc="55" i="1">
                <a:latin typeface="Times New Roman"/>
                <a:cs typeface="Times New Roman"/>
              </a:rPr>
              <a:t>X</a:t>
            </a:r>
            <a:r>
              <a:rPr dirty="0" baseline="-22875" sz="1275" spc="82" i="1">
                <a:latin typeface="Times New Roman"/>
                <a:cs typeface="Times New Roman"/>
              </a:rPr>
              <a:t>s</a:t>
            </a:r>
            <a:endParaRPr baseline="-22875" sz="1275">
              <a:latin typeface="Times New Roman"/>
              <a:cs typeface="Times New Roman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735825" y="7503669"/>
            <a:ext cx="299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omic Sans MS"/>
                <a:cs typeface="Comic Sans MS"/>
              </a:rPr>
              <a:t>(15)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0" y="8540968"/>
            <a:ext cx="7556500" cy="2152015"/>
          </a:xfrm>
          <a:custGeom>
            <a:avLst/>
            <a:gdLst/>
            <a:ahLst/>
            <a:cxnLst/>
            <a:rect l="l" t="t" r="r" b="b"/>
            <a:pathLst>
              <a:path w="7556500" h="2152015">
                <a:moveTo>
                  <a:pt x="0" y="2151705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2151705"/>
                </a:lnTo>
                <a:lnTo>
                  <a:pt x="0" y="21517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6627" y="987720"/>
            <a:ext cx="6144895" cy="45783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14500"/>
              </a:lnSpc>
              <a:spcBef>
                <a:spcPts val="125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obtener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expresión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general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Pij</a:t>
            </a:r>
            <a:r>
              <a:rPr dirty="0" sz="125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transfiere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través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inductancia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Xij: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34221" y="2343906"/>
            <a:ext cx="2379345" cy="1062355"/>
            <a:chOff x="734221" y="2343906"/>
            <a:chExt cx="2379345" cy="1062355"/>
          </a:xfrm>
        </p:grpSpPr>
        <p:sp>
          <p:nvSpPr>
            <p:cNvPr id="5" name="object 5" descr=""/>
            <p:cNvSpPr/>
            <p:nvPr/>
          </p:nvSpPr>
          <p:spPr>
            <a:xfrm>
              <a:off x="1062227" y="2610607"/>
              <a:ext cx="0" cy="382905"/>
            </a:xfrm>
            <a:custGeom>
              <a:avLst/>
              <a:gdLst/>
              <a:ahLst/>
              <a:cxnLst/>
              <a:rect l="l" t="t" r="r" b="b"/>
              <a:pathLst>
                <a:path w="0" h="382905">
                  <a:moveTo>
                    <a:pt x="0" y="0"/>
                  </a:moveTo>
                  <a:lnTo>
                    <a:pt x="0" y="382523"/>
                  </a:lnTo>
                </a:path>
              </a:pathLst>
            </a:custGeom>
            <a:ln w="285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62227" y="2795011"/>
              <a:ext cx="643255" cy="0"/>
            </a:xfrm>
            <a:custGeom>
              <a:avLst/>
              <a:gdLst/>
              <a:ahLst/>
              <a:cxnLst/>
              <a:rect l="l" t="t" r="r" b="b"/>
              <a:pathLst>
                <a:path w="643255" h="0">
                  <a:moveTo>
                    <a:pt x="0" y="0"/>
                  </a:moveTo>
                  <a:lnTo>
                    <a:pt x="643127" y="0"/>
                  </a:lnTo>
                </a:path>
              </a:pathLst>
            </a:custGeom>
            <a:ln w="6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863595" y="2610607"/>
              <a:ext cx="0" cy="382905"/>
            </a:xfrm>
            <a:custGeom>
              <a:avLst/>
              <a:gdLst/>
              <a:ahLst/>
              <a:cxnLst/>
              <a:rect l="l" t="t" r="r" b="b"/>
              <a:pathLst>
                <a:path w="0" h="382905">
                  <a:moveTo>
                    <a:pt x="0" y="0"/>
                  </a:moveTo>
                  <a:lnTo>
                    <a:pt x="0" y="382523"/>
                  </a:lnTo>
                </a:path>
              </a:pathLst>
            </a:custGeom>
            <a:ln w="285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220467" y="2795011"/>
              <a:ext cx="643255" cy="0"/>
            </a:xfrm>
            <a:custGeom>
              <a:avLst/>
              <a:gdLst/>
              <a:ahLst/>
              <a:cxnLst/>
              <a:rect l="l" t="t" r="r" b="b"/>
              <a:pathLst>
                <a:path w="643255" h="0">
                  <a:moveTo>
                    <a:pt x="643127" y="0"/>
                  </a:moveTo>
                  <a:lnTo>
                    <a:pt x="0" y="0"/>
                  </a:lnTo>
                </a:path>
              </a:pathLst>
            </a:custGeom>
            <a:ln w="6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91639" y="2749291"/>
              <a:ext cx="528955" cy="90170"/>
            </a:xfrm>
            <a:custGeom>
              <a:avLst/>
              <a:gdLst/>
              <a:ahLst/>
              <a:cxnLst/>
              <a:rect l="l" t="t" r="r" b="b"/>
              <a:pathLst>
                <a:path w="528955" h="90169">
                  <a:moveTo>
                    <a:pt x="0" y="79247"/>
                  </a:moveTo>
                  <a:lnTo>
                    <a:pt x="0" y="71627"/>
                  </a:lnTo>
                  <a:lnTo>
                    <a:pt x="1523" y="64007"/>
                  </a:lnTo>
                  <a:lnTo>
                    <a:pt x="3047" y="56387"/>
                  </a:lnTo>
                  <a:lnTo>
                    <a:pt x="4571" y="48767"/>
                  </a:lnTo>
                  <a:lnTo>
                    <a:pt x="7619" y="42671"/>
                  </a:lnTo>
                  <a:lnTo>
                    <a:pt x="10667" y="36575"/>
                  </a:lnTo>
                  <a:lnTo>
                    <a:pt x="13715" y="30479"/>
                  </a:lnTo>
                  <a:lnTo>
                    <a:pt x="18287" y="24383"/>
                  </a:lnTo>
                  <a:lnTo>
                    <a:pt x="22859" y="19811"/>
                  </a:lnTo>
                  <a:lnTo>
                    <a:pt x="27431" y="15239"/>
                  </a:lnTo>
                  <a:lnTo>
                    <a:pt x="32003" y="10667"/>
                  </a:lnTo>
                  <a:lnTo>
                    <a:pt x="38099" y="7619"/>
                  </a:lnTo>
                  <a:lnTo>
                    <a:pt x="44195" y="4571"/>
                  </a:lnTo>
                  <a:lnTo>
                    <a:pt x="47243" y="3047"/>
                  </a:lnTo>
                  <a:lnTo>
                    <a:pt x="50291" y="3047"/>
                  </a:lnTo>
                  <a:lnTo>
                    <a:pt x="53339" y="1523"/>
                  </a:lnTo>
                  <a:lnTo>
                    <a:pt x="56387" y="1523"/>
                  </a:lnTo>
                  <a:lnTo>
                    <a:pt x="60959" y="0"/>
                  </a:lnTo>
                  <a:lnTo>
                    <a:pt x="74675" y="0"/>
                  </a:lnTo>
                  <a:lnTo>
                    <a:pt x="77723" y="1523"/>
                  </a:lnTo>
                  <a:lnTo>
                    <a:pt x="80771" y="1523"/>
                  </a:lnTo>
                  <a:lnTo>
                    <a:pt x="83819" y="3047"/>
                  </a:lnTo>
                  <a:lnTo>
                    <a:pt x="86867" y="4571"/>
                  </a:lnTo>
                  <a:lnTo>
                    <a:pt x="89915" y="6095"/>
                  </a:lnTo>
                  <a:lnTo>
                    <a:pt x="96011" y="7619"/>
                  </a:lnTo>
                  <a:lnTo>
                    <a:pt x="100583" y="12191"/>
                  </a:lnTo>
                  <a:lnTo>
                    <a:pt x="106679" y="16763"/>
                  </a:lnTo>
                  <a:lnTo>
                    <a:pt x="111251" y="19811"/>
                  </a:lnTo>
                  <a:lnTo>
                    <a:pt x="115823" y="25907"/>
                  </a:lnTo>
                  <a:lnTo>
                    <a:pt x="118871" y="30479"/>
                  </a:lnTo>
                  <a:lnTo>
                    <a:pt x="123443" y="36575"/>
                  </a:lnTo>
                  <a:lnTo>
                    <a:pt x="126491" y="44195"/>
                  </a:lnTo>
                  <a:lnTo>
                    <a:pt x="128015" y="50291"/>
                  </a:lnTo>
                  <a:lnTo>
                    <a:pt x="131063" y="57911"/>
                  </a:lnTo>
                  <a:lnTo>
                    <a:pt x="132587" y="65531"/>
                  </a:lnTo>
                  <a:lnTo>
                    <a:pt x="132587" y="79247"/>
                  </a:lnTo>
                  <a:lnTo>
                    <a:pt x="132587" y="64007"/>
                  </a:lnTo>
                  <a:lnTo>
                    <a:pt x="134111" y="56387"/>
                  </a:lnTo>
                  <a:lnTo>
                    <a:pt x="137159" y="48767"/>
                  </a:lnTo>
                  <a:lnTo>
                    <a:pt x="138683" y="42671"/>
                  </a:lnTo>
                  <a:lnTo>
                    <a:pt x="141731" y="36575"/>
                  </a:lnTo>
                  <a:lnTo>
                    <a:pt x="146303" y="30479"/>
                  </a:lnTo>
                  <a:lnTo>
                    <a:pt x="150875" y="24383"/>
                  </a:lnTo>
                  <a:lnTo>
                    <a:pt x="153923" y="19811"/>
                  </a:lnTo>
                  <a:lnTo>
                    <a:pt x="160019" y="15239"/>
                  </a:lnTo>
                  <a:lnTo>
                    <a:pt x="164591" y="10667"/>
                  </a:lnTo>
                  <a:lnTo>
                    <a:pt x="170687" y="7619"/>
                  </a:lnTo>
                  <a:lnTo>
                    <a:pt x="176783" y="4571"/>
                  </a:lnTo>
                  <a:lnTo>
                    <a:pt x="179831" y="3047"/>
                  </a:lnTo>
                  <a:lnTo>
                    <a:pt x="182879" y="3047"/>
                  </a:lnTo>
                  <a:lnTo>
                    <a:pt x="185927" y="1523"/>
                  </a:lnTo>
                  <a:lnTo>
                    <a:pt x="188975" y="1523"/>
                  </a:lnTo>
                  <a:lnTo>
                    <a:pt x="192023" y="0"/>
                  </a:lnTo>
                  <a:lnTo>
                    <a:pt x="205739" y="0"/>
                  </a:lnTo>
                  <a:lnTo>
                    <a:pt x="208787" y="1523"/>
                  </a:lnTo>
                  <a:lnTo>
                    <a:pt x="211835" y="1523"/>
                  </a:lnTo>
                  <a:lnTo>
                    <a:pt x="214883" y="3047"/>
                  </a:lnTo>
                  <a:lnTo>
                    <a:pt x="219455" y="4571"/>
                  </a:lnTo>
                  <a:lnTo>
                    <a:pt x="220979" y="6095"/>
                  </a:lnTo>
                  <a:lnTo>
                    <a:pt x="227075" y="7619"/>
                  </a:lnTo>
                  <a:lnTo>
                    <a:pt x="233171" y="12191"/>
                  </a:lnTo>
                  <a:lnTo>
                    <a:pt x="239267" y="16763"/>
                  </a:lnTo>
                  <a:lnTo>
                    <a:pt x="243839" y="19811"/>
                  </a:lnTo>
                  <a:lnTo>
                    <a:pt x="246887" y="25907"/>
                  </a:lnTo>
                  <a:lnTo>
                    <a:pt x="251459" y="30479"/>
                  </a:lnTo>
                  <a:lnTo>
                    <a:pt x="254507" y="36575"/>
                  </a:lnTo>
                  <a:lnTo>
                    <a:pt x="259079" y="44195"/>
                  </a:lnTo>
                  <a:lnTo>
                    <a:pt x="260603" y="50291"/>
                  </a:lnTo>
                  <a:lnTo>
                    <a:pt x="262127" y="57911"/>
                  </a:lnTo>
                  <a:lnTo>
                    <a:pt x="263651" y="65531"/>
                  </a:lnTo>
                  <a:lnTo>
                    <a:pt x="265175" y="68579"/>
                  </a:lnTo>
                  <a:lnTo>
                    <a:pt x="265175" y="79247"/>
                  </a:lnTo>
                  <a:lnTo>
                    <a:pt x="265175" y="64007"/>
                  </a:lnTo>
                  <a:lnTo>
                    <a:pt x="266699" y="56387"/>
                  </a:lnTo>
                  <a:lnTo>
                    <a:pt x="268223" y="48767"/>
                  </a:lnTo>
                  <a:lnTo>
                    <a:pt x="271271" y="42671"/>
                  </a:lnTo>
                  <a:lnTo>
                    <a:pt x="274319" y="36575"/>
                  </a:lnTo>
                  <a:lnTo>
                    <a:pt x="278891" y="30479"/>
                  </a:lnTo>
                  <a:lnTo>
                    <a:pt x="281939" y="24383"/>
                  </a:lnTo>
                  <a:lnTo>
                    <a:pt x="286511" y="19811"/>
                  </a:lnTo>
                  <a:lnTo>
                    <a:pt x="291083" y="15239"/>
                  </a:lnTo>
                  <a:lnTo>
                    <a:pt x="297179" y="10667"/>
                  </a:lnTo>
                  <a:lnTo>
                    <a:pt x="303275" y="7619"/>
                  </a:lnTo>
                  <a:lnTo>
                    <a:pt x="307847" y="4571"/>
                  </a:lnTo>
                  <a:lnTo>
                    <a:pt x="310895" y="3047"/>
                  </a:lnTo>
                  <a:lnTo>
                    <a:pt x="315467" y="3047"/>
                  </a:lnTo>
                  <a:lnTo>
                    <a:pt x="316991" y="1523"/>
                  </a:lnTo>
                  <a:lnTo>
                    <a:pt x="321563" y="1523"/>
                  </a:lnTo>
                  <a:lnTo>
                    <a:pt x="324611" y="0"/>
                  </a:lnTo>
                  <a:lnTo>
                    <a:pt x="338327" y="0"/>
                  </a:lnTo>
                  <a:lnTo>
                    <a:pt x="341375" y="1523"/>
                  </a:lnTo>
                  <a:lnTo>
                    <a:pt x="344423" y="1523"/>
                  </a:lnTo>
                  <a:lnTo>
                    <a:pt x="347471" y="3047"/>
                  </a:lnTo>
                  <a:lnTo>
                    <a:pt x="350519" y="4571"/>
                  </a:lnTo>
                  <a:lnTo>
                    <a:pt x="353567" y="6095"/>
                  </a:lnTo>
                  <a:lnTo>
                    <a:pt x="359663" y="7619"/>
                  </a:lnTo>
                  <a:lnTo>
                    <a:pt x="365759" y="12191"/>
                  </a:lnTo>
                  <a:lnTo>
                    <a:pt x="370331" y="16763"/>
                  </a:lnTo>
                  <a:lnTo>
                    <a:pt x="374903" y="19811"/>
                  </a:lnTo>
                  <a:lnTo>
                    <a:pt x="379475" y="25907"/>
                  </a:lnTo>
                  <a:lnTo>
                    <a:pt x="384047" y="30479"/>
                  </a:lnTo>
                  <a:lnTo>
                    <a:pt x="387095" y="36575"/>
                  </a:lnTo>
                  <a:lnTo>
                    <a:pt x="390143" y="44195"/>
                  </a:lnTo>
                  <a:lnTo>
                    <a:pt x="393191" y="50291"/>
                  </a:lnTo>
                  <a:lnTo>
                    <a:pt x="394715" y="57911"/>
                  </a:lnTo>
                  <a:lnTo>
                    <a:pt x="396239" y="65531"/>
                  </a:lnTo>
                  <a:lnTo>
                    <a:pt x="396239" y="79247"/>
                  </a:lnTo>
                  <a:lnTo>
                    <a:pt x="396239" y="71627"/>
                  </a:lnTo>
                  <a:lnTo>
                    <a:pt x="397763" y="64007"/>
                  </a:lnTo>
                  <a:lnTo>
                    <a:pt x="399287" y="56387"/>
                  </a:lnTo>
                  <a:lnTo>
                    <a:pt x="400811" y="48767"/>
                  </a:lnTo>
                  <a:lnTo>
                    <a:pt x="403859" y="42671"/>
                  </a:lnTo>
                  <a:lnTo>
                    <a:pt x="405383" y="36575"/>
                  </a:lnTo>
                  <a:lnTo>
                    <a:pt x="409955" y="30479"/>
                  </a:lnTo>
                  <a:lnTo>
                    <a:pt x="414527" y="24383"/>
                  </a:lnTo>
                  <a:lnTo>
                    <a:pt x="417575" y="19811"/>
                  </a:lnTo>
                  <a:lnTo>
                    <a:pt x="423671" y="15239"/>
                  </a:lnTo>
                  <a:lnTo>
                    <a:pt x="428243" y="10667"/>
                  </a:lnTo>
                  <a:lnTo>
                    <a:pt x="434339" y="7619"/>
                  </a:lnTo>
                  <a:lnTo>
                    <a:pt x="440435" y="4571"/>
                  </a:lnTo>
                  <a:lnTo>
                    <a:pt x="443483" y="3047"/>
                  </a:lnTo>
                  <a:lnTo>
                    <a:pt x="446531" y="3047"/>
                  </a:lnTo>
                  <a:lnTo>
                    <a:pt x="449579" y="1523"/>
                  </a:lnTo>
                  <a:lnTo>
                    <a:pt x="452627" y="1523"/>
                  </a:lnTo>
                  <a:lnTo>
                    <a:pt x="455675" y="0"/>
                  </a:lnTo>
                  <a:lnTo>
                    <a:pt x="469391" y="0"/>
                  </a:lnTo>
                  <a:lnTo>
                    <a:pt x="473963" y="1523"/>
                  </a:lnTo>
                  <a:lnTo>
                    <a:pt x="475487" y="1523"/>
                  </a:lnTo>
                  <a:lnTo>
                    <a:pt x="480059" y="3047"/>
                  </a:lnTo>
                  <a:lnTo>
                    <a:pt x="483107" y="4571"/>
                  </a:lnTo>
                  <a:lnTo>
                    <a:pt x="486155" y="6095"/>
                  </a:lnTo>
                  <a:lnTo>
                    <a:pt x="492251" y="7619"/>
                  </a:lnTo>
                  <a:lnTo>
                    <a:pt x="496823" y="12191"/>
                  </a:lnTo>
                  <a:lnTo>
                    <a:pt x="502919" y="16763"/>
                  </a:lnTo>
                  <a:lnTo>
                    <a:pt x="507491" y="19811"/>
                  </a:lnTo>
                  <a:lnTo>
                    <a:pt x="512063" y="25907"/>
                  </a:lnTo>
                  <a:lnTo>
                    <a:pt x="515111" y="30479"/>
                  </a:lnTo>
                  <a:lnTo>
                    <a:pt x="519683" y="36575"/>
                  </a:lnTo>
                  <a:lnTo>
                    <a:pt x="522731" y="44195"/>
                  </a:lnTo>
                  <a:lnTo>
                    <a:pt x="524255" y="50291"/>
                  </a:lnTo>
                  <a:lnTo>
                    <a:pt x="525779" y="57911"/>
                  </a:lnTo>
                  <a:lnTo>
                    <a:pt x="527303" y="65531"/>
                  </a:lnTo>
                  <a:lnTo>
                    <a:pt x="527303" y="68579"/>
                  </a:lnTo>
                  <a:lnTo>
                    <a:pt x="528827" y="73151"/>
                  </a:lnTo>
                  <a:lnTo>
                    <a:pt x="528827" y="79247"/>
                  </a:lnTo>
                </a:path>
                <a:path w="528955" h="90169">
                  <a:moveTo>
                    <a:pt x="0" y="79247"/>
                  </a:moveTo>
                  <a:lnTo>
                    <a:pt x="0" y="89915"/>
                  </a:lnTo>
                </a:path>
                <a:path w="528955" h="90169">
                  <a:moveTo>
                    <a:pt x="528827" y="79247"/>
                  </a:moveTo>
                  <a:lnTo>
                    <a:pt x="528827" y="899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4827" y="2439918"/>
              <a:ext cx="134112" cy="45262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199387" y="2982463"/>
              <a:ext cx="311150" cy="0"/>
            </a:xfrm>
            <a:custGeom>
              <a:avLst/>
              <a:gdLst/>
              <a:ahLst/>
              <a:cxnLst/>
              <a:rect l="l" t="t" r="r" b="b"/>
              <a:pathLst>
                <a:path w="311150" h="0">
                  <a:moveTo>
                    <a:pt x="0" y="0"/>
                  </a:moveTo>
                  <a:lnTo>
                    <a:pt x="310895" y="0"/>
                  </a:lnTo>
                </a:path>
              </a:pathLst>
            </a:custGeom>
            <a:ln w="196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510283" y="2948935"/>
              <a:ext cx="100965" cy="67310"/>
            </a:xfrm>
            <a:custGeom>
              <a:avLst/>
              <a:gdLst/>
              <a:ahLst/>
              <a:cxnLst/>
              <a:rect l="l" t="t" r="r" b="b"/>
              <a:pathLst>
                <a:path w="100965" h="67310">
                  <a:moveTo>
                    <a:pt x="0" y="0"/>
                  </a:moveTo>
                  <a:lnTo>
                    <a:pt x="0" y="67055"/>
                  </a:lnTo>
                  <a:lnTo>
                    <a:pt x="100583" y="335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4143" y="2578602"/>
              <a:ext cx="170687" cy="45262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6736" y="2842254"/>
              <a:ext cx="24384" cy="35204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6215" y="2343906"/>
              <a:ext cx="112775" cy="297179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2772155" y="2455159"/>
              <a:ext cx="207645" cy="143510"/>
            </a:xfrm>
            <a:custGeom>
              <a:avLst/>
              <a:gdLst/>
              <a:ahLst/>
              <a:cxnLst/>
              <a:rect l="l" t="t" r="r" b="b"/>
              <a:pathLst>
                <a:path w="207644" h="143510">
                  <a:moveTo>
                    <a:pt x="207263" y="0"/>
                  </a:moveTo>
                  <a:lnTo>
                    <a:pt x="207263" y="129539"/>
                  </a:lnTo>
                </a:path>
                <a:path w="207644" h="143510">
                  <a:moveTo>
                    <a:pt x="0" y="12191"/>
                  </a:moveTo>
                  <a:lnTo>
                    <a:pt x="0" y="143255"/>
                  </a:lnTo>
                </a:path>
              </a:pathLst>
            </a:custGeom>
            <a:ln w="6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4859" y="2452110"/>
              <a:ext cx="129540" cy="118872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737615" y="2430775"/>
              <a:ext cx="205740" cy="142240"/>
            </a:xfrm>
            <a:custGeom>
              <a:avLst/>
              <a:gdLst/>
              <a:ahLst/>
              <a:cxnLst/>
              <a:rect l="l" t="t" r="r" b="b"/>
              <a:pathLst>
                <a:path w="205740" h="142239">
                  <a:moveTo>
                    <a:pt x="0" y="12191"/>
                  </a:moveTo>
                  <a:lnTo>
                    <a:pt x="0" y="141731"/>
                  </a:lnTo>
                </a:path>
                <a:path w="205740" h="142239">
                  <a:moveTo>
                    <a:pt x="205739" y="0"/>
                  </a:moveTo>
                  <a:lnTo>
                    <a:pt x="205739" y="129539"/>
                  </a:lnTo>
                </a:path>
              </a:pathLst>
            </a:custGeom>
            <a:ln w="6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2801" y="2921156"/>
              <a:ext cx="186620" cy="20338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0495" y="2953506"/>
              <a:ext cx="24384" cy="352044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02645" y="2921156"/>
              <a:ext cx="212528" cy="20338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14243" y="2953506"/>
              <a:ext cx="36575" cy="452627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1200911" y="2673091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 h="0">
                  <a:moveTo>
                    <a:pt x="0" y="0"/>
                  </a:moveTo>
                  <a:lnTo>
                    <a:pt x="269747" y="0"/>
                  </a:lnTo>
                </a:path>
              </a:pathLst>
            </a:custGeom>
            <a:ln w="1963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459991" y="2631943"/>
              <a:ext cx="128270" cy="83820"/>
            </a:xfrm>
            <a:custGeom>
              <a:avLst/>
              <a:gdLst/>
              <a:ahLst/>
              <a:cxnLst/>
              <a:rect l="l" t="t" r="r" b="b"/>
              <a:pathLst>
                <a:path w="128269" h="83819">
                  <a:moveTo>
                    <a:pt x="0" y="0"/>
                  </a:moveTo>
                  <a:lnTo>
                    <a:pt x="0" y="83819"/>
                  </a:lnTo>
                  <a:lnTo>
                    <a:pt x="128015" y="41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7487" y="2506974"/>
              <a:ext cx="158496" cy="452627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97708" y="2366766"/>
              <a:ext cx="115824" cy="384048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3777138" y="1545997"/>
            <a:ext cx="1595120" cy="1930400"/>
            <a:chOff x="3777138" y="1545997"/>
            <a:chExt cx="1595120" cy="1930400"/>
          </a:xfrm>
        </p:grpSpPr>
        <p:sp>
          <p:nvSpPr>
            <p:cNvPr id="28" name="object 28" descr=""/>
            <p:cNvSpPr/>
            <p:nvPr/>
          </p:nvSpPr>
          <p:spPr>
            <a:xfrm>
              <a:off x="3777996" y="1546854"/>
              <a:ext cx="1292860" cy="1191895"/>
            </a:xfrm>
            <a:custGeom>
              <a:avLst/>
              <a:gdLst/>
              <a:ahLst/>
              <a:cxnLst/>
              <a:rect l="l" t="t" r="r" b="b"/>
              <a:pathLst>
                <a:path w="1292860" h="1191895">
                  <a:moveTo>
                    <a:pt x="1236514" y="44495"/>
                  </a:moveTo>
                  <a:lnTo>
                    <a:pt x="1524" y="1182624"/>
                  </a:lnTo>
                  <a:lnTo>
                    <a:pt x="0" y="1184148"/>
                  </a:lnTo>
                  <a:lnTo>
                    <a:pt x="0" y="1187196"/>
                  </a:lnTo>
                  <a:lnTo>
                    <a:pt x="3048" y="1190244"/>
                  </a:lnTo>
                  <a:lnTo>
                    <a:pt x="6096" y="1191768"/>
                  </a:lnTo>
                  <a:lnTo>
                    <a:pt x="7620" y="1188720"/>
                  </a:lnTo>
                  <a:lnTo>
                    <a:pt x="1243884" y="52325"/>
                  </a:lnTo>
                  <a:lnTo>
                    <a:pt x="1236514" y="44495"/>
                  </a:lnTo>
                  <a:close/>
                </a:path>
                <a:path w="1292860" h="1191895">
                  <a:moveTo>
                    <a:pt x="1279475" y="35052"/>
                  </a:moveTo>
                  <a:lnTo>
                    <a:pt x="1251204" y="35052"/>
                  </a:lnTo>
                  <a:lnTo>
                    <a:pt x="1252728" y="38100"/>
                  </a:lnTo>
                  <a:lnTo>
                    <a:pt x="1254252" y="39624"/>
                  </a:lnTo>
                  <a:lnTo>
                    <a:pt x="1254252" y="42672"/>
                  </a:lnTo>
                  <a:lnTo>
                    <a:pt x="1252728" y="44196"/>
                  </a:lnTo>
                  <a:lnTo>
                    <a:pt x="1243884" y="52325"/>
                  </a:lnTo>
                  <a:lnTo>
                    <a:pt x="1264920" y="74676"/>
                  </a:lnTo>
                  <a:lnTo>
                    <a:pt x="1279475" y="35052"/>
                  </a:lnTo>
                  <a:close/>
                </a:path>
                <a:path w="1292860" h="1191895">
                  <a:moveTo>
                    <a:pt x="1292352" y="0"/>
                  </a:moveTo>
                  <a:lnTo>
                    <a:pt x="1216152" y="22860"/>
                  </a:lnTo>
                  <a:lnTo>
                    <a:pt x="1236514" y="44495"/>
                  </a:lnTo>
                  <a:lnTo>
                    <a:pt x="1245108" y="36576"/>
                  </a:lnTo>
                  <a:lnTo>
                    <a:pt x="1248156" y="35052"/>
                  </a:lnTo>
                  <a:lnTo>
                    <a:pt x="1279475" y="35052"/>
                  </a:lnTo>
                  <a:lnTo>
                    <a:pt x="1292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777995" y="1546855"/>
              <a:ext cx="1292860" cy="1191895"/>
            </a:xfrm>
            <a:custGeom>
              <a:avLst/>
              <a:gdLst/>
              <a:ahLst/>
              <a:cxnLst/>
              <a:rect l="l" t="t" r="r" b="b"/>
              <a:pathLst>
                <a:path w="1292860" h="1191895">
                  <a:moveTo>
                    <a:pt x="1523" y="1182623"/>
                  </a:moveTo>
                  <a:lnTo>
                    <a:pt x="1245107" y="36575"/>
                  </a:lnTo>
                  <a:lnTo>
                    <a:pt x="1248155" y="35051"/>
                  </a:lnTo>
                  <a:lnTo>
                    <a:pt x="1251203" y="35051"/>
                  </a:lnTo>
                  <a:lnTo>
                    <a:pt x="1252727" y="38099"/>
                  </a:lnTo>
                  <a:lnTo>
                    <a:pt x="1254251" y="39623"/>
                  </a:lnTo>
                  <a:lnTo>
                    <a:pt x="1254251" y="42671"/>
                  </a:lnTo>
                  <a:lnTo>
                    <a:pt x="1252727" y="44195"/>
                  </a:lnTo>
                  <a:lnTo>
                    <a:pt x="7619" y="1188719"/>
                  </a:lnTo>
                  <a:lnTo>
                    <a:pt x="6095" y="1191767"/>
                  </a:lnTo>
                  <a:lnTo>
                    <a:pt x="3047" y="1190243"/>
                  </a:lnTo>
                  <a:lnTo>
                    <a:pt x="1523" y="1188719"/>
                  </a:lnTo>
                  <a:lnTo>
                    <a:pt x="0" y="1187195"/>
                  </a:lnTo>
                  <a:lnTo>
                    <a:pt x="0" y="1184147"/>
                  </a:lnTo>
                  <a:lnTo>
                    <a:pt x="1523" y="1182623"/>
                  </a:lnTo>
                  <a:close/>
                </a:path>
                <a:path w="1292860" h="1191895">
                  <a:moveTo>
                    <a:pt x="1216151" y="22859"/>
                  </a:moveTo>
                  <a:lnTo>
                    <a:pt x="1292351" y="0"/>
                  </a:lnTo>
                  <a:lnTo>
                    <a:pt x="1264919" y="74675"/>
                  </a:lnTo>
                  <a:lnTo>
                    <a:pt x="1216151" y="22859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777996" y="2727954"/>
              <a:ext cx="1292860" cy="448309"/>
            </a:xfrm>
            <a:custGeom>
              <a:avLst/>
              <a:gdLst/>
              <a:ahLst/>
              <a:cxnLst/>
              <a:rect l="l" t="t" r="r" b="b"/>
              <a:pathLst>
                <a:path w="1292860" h="448310">
                  <a:moveTo>
                    <a:pt x="1223017" y="418316"/>
                  </a:moveTo>
                  <a:lnTo>
                    <a:pt x="1213104" y="448056"/>
                  </a:lnTo>
                  <a:lnTo>
                    <a:pt x="1292352" y="437388"/>
                  </a:lnTo>
                  <a:lnTo>
                    <a:pt x="1278996" y="423672"/>
                  </a:lnTo>
                  <a:lnTo>
                    <a:pt x="1237488" y="423672"/>
                  </a:lnTo>
                  <a:lnTo>
                    <a:pt x="1234440" y="422148"/>
                  </a:lnTo>
                  <a:lnTo>
                    <a:pt x="1223017" y="418316"/>
                  </a:lnTo>
                  <a:close/>
                </a:path>
                <a:path w="1292860" h="448310">
                  <a:moveTo>
                    <a:pt x="1235964" y="379476"/>
                  </a:moveTo>
                  <a:lnTo>
                    <a:pt x="1226065" y="409172"/>
                  </a:lnTo>
                  <a:lnTo>
                    <a:pt x="1237488" y="413004"/>
                  </a:lnTo>
                  <a:lnTo>
                    <a:pt x="1240536" y="414528"/>
                  </a:lnTo>
                  <a:lnTo>
                    <a:pt x="1242060" y="417576"/>
                  </a:lnTo>
                  <a:lnTo>
                    <a:pt x="1240536" y="419100"/>
                  </a:lnTo>
                  <a:lnTo>
                    <a:pt x="1239012" y="422148"/>
                  </a:lnTo>
                  <a:lnTo>
                    <a:pt x="1237488" y="423672"/>
                  </a:lnTo>
                  <a:lnTo>
                    <a:pt x="1278996" y="423672"/>
                  </a:lnTo>
                  <a:lnTo>
                    <a:pt x="1235964" y="379476"/>
                  </a:lnTo>
                  <a:close/>
                </a:path>
                <a:path w="1292860" h="448310">
                  <a:moveTo>
                    <a:pt x="6096" y="0"/>
                  </a:moveTo>
                  <a:lnTo>
                    <a:pt x="4572" y="0"/>
                  </a:lnTo>
                  <a:lnTo>
                    <a:pt x="1524" y="1524"/>
                  </a:lnTo>
                  <a:lnTo>
                    <a:pt x="1524" y="3048"/>
                  </a:lnTo>
                  <a:lnTo>
                    <a:pt x="0" y="6096"/>
                  </a:lnTo>
                  <a:lnTo>
                    <a:pt x="1524" y="9144"/>
                  </a:lnTo>
                  <a:lnTo>
                    <a:pt x="3048" y="9144"/>
                  </a:lnTo>
                  <a:lnTo>
                    <a:pt x="1223017" y="418316"/>
                  </a:lnTo>
                  <a:lnTo>
                    <a:pt x="1226065" y="409172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777995" y="2727955"/>
              <a:ext cx="1292860" cy="448309"/>
            </a:xfrm>
            <a:custGeom>
              <a:avLst/>
              <a:gdLst/>
              <a:ahLst/>
              <a:cxnLst/>
              <a:rect l="l" t="t" r="r" b="b"/>
              <a:pathLst>
                <a:path w="1292860" h="448310">
                  <a:moveTo>
                    <a:pt x="6095" y="0"/>
                  </a:moveTo>
                  <a:lnTo>
                    <a:pt x="1237487" y="413003"/>
                  </a:lnTo>
                  <a:lnTo>
                    <a:pt x="1240535" y="414527"/>
                  </a:lnTo>
                  <a:lnTo>
                    <a:pt x="1242059" y="417575"/>
                  </a:lnTo>
                  <a:lnTo>
                    <a:pt x="1240535" y="419099"/>
                  </a:lnTo>
                  <a:lnTo>
                    <a:pt x="1239011" y="422147"/>
                  </a:lnTo>
                  <a:lnTo>
                    <a:pt x="1237487" y="423671"/>
                  </a:lnTo>
                  <a:lnTo>
                    <a:pt x="1234439" y="422147"/>
                  </a:lnTo>
                  <a:lnTo>
                    <a:pt x="3047" y="9143"/>
                  </a:lnTo>
                  <a:lnTo>
                    <a:pt x="1523" y="9143"/>
                  </a:lnTo>
                  <a:lnTo>
                    <a:pt x="0" y="6095"/>
                  </a:lnTo>
                  <a:lnTo>
                    <a:pt x="1523" y="3047"/>
                  </a:lnTo>
                  <a:lnTo>
                    <a:pt x="1523" y="1523"/>
                  </a:lnTo>
                  <a:lnTo>
                    <a:pt x="4571" y="0"/>
                  </a:lnTo>
                  <a:lnTo>
                    <a:pt x="6095" y="0"/>
                  </a:lnTo>
                  <a:close/>
                </a:path>
                <a:path w="1292860" h="448310">
                  <a:moveTo>
                    <a:pt x="1235963" y="379475"/>
                  </a:moveTo>
                  <a:lnTo>
                    <a:pt x="1292351" y="437387"/>
                  </a:lnTo>
                  <a:lnTo>
                    <a:pt x="1213103" y="448055"/>
                  </a:lnTo>
                  <a:lnTo>
                    <a:pt x="1235963" y="379475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035296" y="1546854"/>
              <a:ext cx="71755" cy="1621790"/>
            </a:xfrm>
            <a:custGeom>
              <a:avLst/>
              <a:gdLst/>
              <a:ahLst/>
              <a:cxnLst/>
              <a:rect l="l" t="t" r="r" b="b"/>
              <a:pathLst>
                <a:path w="71754" h="1621789">
                  <a:moveTo>
                    <a:pt x="39624" y="71628"/>
                  </a:moveTo>
                  <a:lnTo>
                    <a:pt x="30480" y="71628"/>
                  </a:lnTo>
                  <a:lnTo>
                    <a:pt x="30480" y="1620012"/>
                  </a:lnTo>
                  <a:lnTo>
                    <a:pt x="33528" y="1621536"/>
                  </a:lnTo>
                  <a:lnTo>
                    <a:pt x="38100" y="1621536"/>
                  </a:lnTo>
                  <a:lnTo>
                    <a:pt x="39624" y="1620012"/>
                  </a:lnTo>
                  <a:lnTo>
                    <a:pt x="39624" y="71628"/>
                  </a:lnTo>
                  <a:close/>
                </a:path>
                <a:path w="71754" h="1621789">
                  <a:moveTo>
                    <a:pt x="35052" y="0"/>
                  </a:moveTo>
                  <a:lnTo>
                    <a:pt x="0" y="71628"/>
                  </a:lnTo>
                  <a:lnTo>
                    <a:pt x="30480" y="71628"/>
                  </a:lnTo>
                  <a:lnTo>
                    <a:pt x="30480" y="57912"/>
                  </a:lnTo>
                  <a:lnTo>
                    <a:pt x="33528" y="54864"/>
                  </a:lnTo>
                  <a:lnTo>
                    <a:pt x="63067" y="54864"/>
                  </a:lnTo>
                  <a:lnTo>
                    <a:pt x="35052" y="0"/>
                  </a:lnTo>
                  <a:close/>
                </a:path>
                <a:path w="71754" h="1621789">
                  <a:moveTo>
                    <a:pt x="63067" y="54864"/>
                  </a:moveTo>
                  <a:lnTo>
                    <a:pt x="38100" y="54864"/>
                  </a:lnTo>
                  <a:lnTo>
                    <a:pt x="39624" y="57912"/>
                  </a:lnTo>
                  <a:lnTo>
                    <a:pt x="39624" y="71628"/>
                  </a:lnTo>
                  <a:lnTo>
                    <a:pt x="71628" y="71628"/>
                  </a:lnTo>
                  <a:lnTo>
                    <a:pt x="63067" y="548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035295" y="1546855"/>
              <a:ext cx="71755" cy="1621790"/>
            </a:xfrm>
            <a:custGeom>
              <a:avLst/>
              <a:gdLst/>
              <a:ahLst/>
              <a:cxnLst/>
              <a:rect l="l" t="t" r="r" b="b"/>
              <a:pathLst>
                <a:path w="71754" h="1621789">
                  <a:moveTo>
                    <a:pt x="30479" y="1618487"/>
                  </a:moveTo>
                  <a:lnTo>
                    <a:pt x="30479" y="59435"/>
                  </a:lnTo>
                  <a:lnTo>
                    <a:pt x="30479" y="57911"/>
                  </a:lnTo>
                  <a:lnTo>
                    <a:pt x="33527" y="54863"/>
                  </a:lnTo>
                  <a:lnTo>
                    <a:pt x="35051" y="54863"/>
                  </a:lnTo>
                  <a:lnTo>
                    <a:pt x="38099" y="54863"/>
                  </a:lnTo>
                  <a:lnTo>
                    <a:pt x="39623" y="57911"/>
                  </a:lnTo>
                  <a:lnTo>
                    <a:pt x="39623" y="59435"/>
                  </a:lnTo>
                  <a:lnTo>
                    <a:pt x="39623" y="1618487"/>
                  </a:lnTo>
                  <a:lnTo>
                    <a:pt x="39623" y="1620011"/>
                  </a:lnTo>
                  <a:lnTo>
                    <a:pt x="38099" y="1621535"/>
                  </a:lnTo>
                  <a:lnTo>
                    <a:pt x="35051" y="1621535"/>
                  </a:lnTo>
                  <a:lnTo>
                    <a:pt x="33527" y="1621535"/>
                  </a:lnTo>
                  <a:lnTo>
                    <a:pt x="30479" y="1620011"/>
                  </a:lnTo>
                  <a:lnTo>
                    <a:pt x="30479" y="1618487"/>
                  </a:lnTo>
                  <a:close/>
                </a:path>
                <a:path w="71754" h="1621789">
                  <a:moveTo>
                    <a:pt x="0" y="71627"/>
                  </a:moveTo>
                  <a:lnTo>
                    <a:pt x="35051" y="0"/>
                  </a:lnTo>
                  <a:lnTo>
                    <a:pt x="71627" y="71627"/>
                  </a:lnTo>
                  <a:lnTo>
                    <a:pt x="0" y="716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777996" y="2729478"/>
              <a:ext cx="1287780" cy="9525"/>
            </a:xfrm>
            <a:custGeom>
              <a:avLst/>
              <a:gdLst/>
              <a:ahLst/>
              <a:cxnLst/>
              <a:rect l="l" t="t" r="r" b="b"/>
              <a:pathLst>
                <a:path w="1287779" h="9525">
                  <a:moveTo>
                    <a:pt x="33528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9144"/>
                  </a:lnTo>
                  <a:lnTo>
                    <a:pt x="33528" y="9144"/>
                  </a:lnTo>
                  <a:lnTo>
                    <a:pt x="35052" y="6096"/>
                  </a:lnTo>
                  <a:lnTo>
                    <a:pt x="35052" y="1524"/>
                  </a:lnTo>
                  <a:lnTo>
                    <a:pt x="33528" y="0"/>
                  </a:lnTo>
                  <a:close/>
                </a:path>
                <a:path w="1287779" h="9525">
                  <a:moveTo>
                    <a:pt x="96012" y="0"/>
                  </a:moveTo>
                  <a:lnTo>
                    <a:pt x="64008" y="0"/>
                  </a:lnTo>
                  <a:lnTo>
                    <a:pt x="62484" y="1524"/>
                  </a:lnTo>
                  <a:lnTo>
                    <a:pt x="62484" y="6096"/>
                  </a:lnTo>
                  <a:lnTo>
                    <a:pt x="64008" y="9144"/>
                  </a:lnTo>
                  <a:lnTo>
                    <a:pt x="96012" y="9144"/>
                  </a:lnTo>
                  <a:lnTo>
                    <a:pt x="97536" y="6096"/>
                  </a:lnTo>
                  <a:lnTo>
                    <a:pt x="97536" y="1524"/>
                  </a:lnTo>
                  <a:lnTo>
                    <a:pt x="96012" y="0"/>
                  </a:lnTo>
                  <a:close/>
                </a:path>
                <a:path w="1287779" h="9525">
                  <a:moveTo>
                    <a:pt x="158496" y="0"/>
                  </a:moveTo>
                  <a:lnTo>
                    <a:pt x="126492" y="0"/>
                  </a:lnTo>
                  <a:lnTo>
                    <a:pt x="124968" y="1524"/>
                  </a:lnTo>
                  <a:lnTo>
                    <a:pt x="124968" y="6096"/>
                  </a:lnTo>
                  <a:lnTo>
                    <a:pt x="126492" y="9144"/>
                  </a:lnTo>
                  <a:lnTo>
                    <a:pt x="158496" y="9144"/>
                  </a:lnTo>
                  <a:lnTo>
                    <a:pt x="161544" y="6096"/>
                  </a:lnTo>
                  <a:lnTo>
                    <a:pt x="161544" y="1524"/>
                  </a:lnTo>
                  <a:lnTo>
                    <a:pt x="158496" y="0"/>
                  </a:lnTo>
                  <a:close/>
                </a:path>
                <a:path w="1287779" h="9525">
                  <a:moveTo>
                    <a:pt x="220980" y="0"/>
                  </a:moveTo>
                  <a:lnTo>
                    <a:pt x="190500" y="0"/>
                  </a:lnTo>
                  <a:lnTo>
                    <a:pt x="187452" y="1524"/>
                  </a:lnTo>
                  <a:lnTo>
                    <a:pt x="187452" y="6096"/>
                  </a:lnTo>
                  <a:lnTo>
                    <a:pt x="190500" y="9144"/>
                  </a:lnTo>
                  <a:lnTo>
                    <a:pt x="220980" y="9144"/>
                  </a:lnTo>
                  <a:lnTo>
                    <a:pt x="224028" y="6096"/>
                  </a:lnTo>
                  <a:lnTo>
                    <a:pt x="224028" y="1524"/>
                  </a:lnTo>
                  <a:lnTo>
                    <a:pt x="220980" y="0"/>
                  </a:lnTo>
                  <a:close/>
                </a:path>
                <a:path w="1287779" h="9525">
                  <a:moveTo>
                    <a:pt x="283464" y="0"/>
                  </a:moveTo>
                  <a:lnTo>
                    <a:pt x="252984" y="0"/>
                  </a:lnTo>
                  <a:lnTo>
                    <a:pt x="249936" y="1524"/>
                  </a:lnTo>
                  <a:lnTo>
                    <a:pt x="249936" y="6096"/>
                  </a:lnTo>
                  <a:lnTo>
                    <a:pt x="252984" y="9144"/>
                  </a:lnTo>
                  <a:lnTo>
                    <a:pt x="283464" y="9144"/>
                  </a:lnTo>
                  <a:lnTo>
                    <a:pt x="286512" y="6096"/>
                  </a:lnTo>
                  <a:lnTo>
                    <a:pt x="286512" y="1524"/>
                  </a:lnTo>
                  <a:lnTo>
                    <a:pt x="283464" y="0"/>
                  </a:lnTo>
                  <a:close/>
                </a:path>
                <a:path w="1287779" h="9525">
                  <a:moveTo>
                    <a:pt x="347472" y="0"/>
                  </a:moveTo>
                  <a:lnTo>
                    <a:pt x="315468" y="0"/>
                  </a:lnTo>
                  <a:lnTo>
                    <a:pt x="312420" y="1524"/>
                  </a:lnTo>
                  <a:lnTo>
                    <a:pt x="312420" y="6096"/>
                  </a:lnTo>
                  <a:lnTo>
                    <a:pt x="315468" y="9144"/>
                  </a:lnTo>
                  <a:lnTo>
                    <a:pt x="347472" y="9144"/>
                  </a:lnTo>
                  <a:lnTo>
                    <a:pt x="348996" y="6096"/>
                  </a:lnTo>
                  <a:lnTo>
                    <a:pt x="348996" y="1524"/>
                  </a:lnTo>
                  <a:lnTo>
                    <a:pt x="347472" y="0"/>
                  </a:lnTo>
                  <a:close/>
                </a:path>
                <a:path w="1287779" h="9525">
                  <a:moveTo>
                    <a:pt x="409956" y="0"/>
                  </a:moveTo>
                  <a:lnTo>
                    <a:pt x="377952" y="0"/>
                  </a:lnTo>
                  <a:lnTo>
                    <a:pt x="374904" y="1524"/>
                  </a:lnTo>
                  <a:lnTo>
                    <a:pt x="374904" y="6096"/>
                  </a:lnTo>
                  <a:lnTo>
                    <a:pt x="377952" y="9144"/>
                  </a:lnTo>
                  <a:lnTo>
                    <a:pt x="409956" y="9144"/>
                  </a:lnTo>
                  <a:lnTo>
                    <a:pt x="411480" y="6096"/>
                  </a:lnTo>
                  <a:lnTo>
                    <a:pt x="411480" y="1524"/>
                  </a:lnTo>
                  <a:lnTo>
                    <a:pt x="409956" y="0"/>
                  </a:lnTo>
                  <a:close/>
                </a:path>
                <a:path w="1287779" h="9525">
                  <a:moveTo>
                    <a:pt x="472440" y="0"/>
                  </a:moveTo>
                  <a:lnTo>
                    <a:pt x="440436" y="0"/>
                  </a:lnTo>
                  <a:lnTo>
                    <a:pt x="437388" y="1524"/>
                  </a:lnTo>
                  <a:lnTo>
                    <a:pt x="437388" y="6096"/>
                  </a:lnTo>
                  <a:lnTo>
                    <a:pt x="440436" y="9144"/>
                  </a:lnTo>
                  <a:lnTo>
                    <a:pt x="472440" y="9144"/>
                  </a:lnTo>
                  <a:lnTo>
                    <a:pt x="473964" y="6096"/>
                  </a:lnTo>
                  <a:lnTo>
                    <a:pt x="473964" y="1524"/>
                  </a:lnTo>
                  <a:lnTo>
                    <a:pt x="472440" y="0"/>
                  </a:lnTo>
                  <a:close/>
                </a:path>
                <a:path w="1287779" h="9525">
                  <a:moveTo>
                    <a:pt x="534924" y="0"/>
                  </a:moveTo>
                  <a:lnTo>
                    <a:pt x="502920" y="0"/>
                  </a:lnTo>
                  <a:lnTo>
                    <a:pt x="501396" y="1524"/>
                  </a:lnTo>
                  <a:lnTo>
                    <a:pt x="501396" y="6096"/>
                  </a:lnTo>
                  <a:lnTo>
                    <a:pt x="502920" y="9144"/>
                  </a:lnTo>
                  <a:lnTo>
                    <a:pt x="534924" y="9144"/>
                  </a:lnTo>
                  <a:lnTo>
                    <a:pt x="536448" y="6096"/>
                  </a:lnTo>
                  <a:lnTo>
                    <a:pt x="536448" y="1524"/>
                  </a:lnTo>
                  <a:lnTo>
                    <a:pt x="534924" y="0"/>
                  </a:lnTo>
                  <a:close/>
                </a:path>
                <a:path w="1287779" h="9525">
                  <a:moveTo>
                    <a:pt x="597408" y="0"/>
                  </a:moveTo>
                  <a:lnTo>
                    <a:pt x="565404" y="0"/>
                  </a:lnTo>
                  <a:lnTo>
                    <a:pt x="563880" y="1524"/>
                  </a:lnTo>
                  <a:lnTo>
                    <a:pt x="563880" y="6096"/>
                  </a:lnTo>
                  <a:lnTo>
                    <a:pt x="565404" y="9144"/>
                  </a:lnTo>
                  <a:lnTo>
                    <a:pt x="597408" y="9144"/>
                  </a:lnTo>
                  <a:lnTo>
                    <a:pt x="598932" y="6096"/>
                  </a:lnTo>
                  <a:lnTo>
                    <a:pt x="598932" y="1524"/>
                  </a:lnTo>
                  <a:lnTo>
                    <a:pt x="597408" y="0"/>
                  </a:lnTo>
                  <a:close/>
                </a:path>
                <a:path w="1287779" h="9525">
                  <a:moveTo>
                    <a:pt x="659892" y="0"/>
                  </a:moveTo>
                  <a:lnTo>
                    <a:pt x="627888" y="0"/>
                  </a:lnTo>
                  <a:lnTo>
                    <a:pt x="626364" y="1524"/>
                  </a:lnTo>
                  <a:lnTo>
                    <a:pt x="626364" y="6096"/>
                  </a:lnTo>
                  <a:lnTo>
                    <a:pt x="627888" y="9144"/>
                  </a:lnTo>
                  <a:lnTo>
                    <a:pt x="659892" y="9144"/>
                  </a:lnTo>
                  <a:lnTo>
                    <a:pt x="661416" y="6096"/>
                  </a:lnTo>
                  <a:lnTo>
                    <a:pt x="661416" y="1524"/>
                  </a:lnTo>
                  <a:lnTo>
                    <a:pt x="659892" y="0"/>
                  </a:lnTo>
                  <a:close/>
                </a:path>
                <a:path w="1287779" h="9525">
                  <a:moveTo>
                    <a:pt x="722376" y="0"/>
                  </a:moveTo>
                  <a:lnTo>
                    <a:pt x="690372" y="0"/>
                  </a:lnTo>
                  <a:lnTo>
                    <a:pt x="688848" y="1524"/>
                  </a:lnTo>
                  <a:lnTo>
                    <a:pt x="688848" y="6096"/>
                  </a:lnTo>
                  <a:lnTo>
                    <a:pt x="690372" y="9144"/>
                  </a:lnTo>
                  <a:lnTo>
                    <a:pt x="722376" y="9144"/>
                  </a:lnTo>
                  <a:lnTo>
                    <a:pt x="723900" y="6096"/>
                  </a:lnTo>
                  <a:lnTo>
                    <a:pt x="723900" y="1524"/>
                  </a:lnTo>
                  <a:lnTo>
                    <a:pt x="722376" y="0"/>
                  </a:lnTo>
                  <a:close/>
                </a:path>
                <a:path w="1287779" h="9525">
                  <a:moveTo>
                    <a:pt x="784860" y="0"/>
                  </a:moveTo>
                  <a:lnTo>
                    <a:pt x="752856" y="0"/>
                  </a:lnTo>
                  <a:lnTo>
                    <a:pt x="751332" y="1524"/>
                  </a:lnTo>
                  <a:lnTo>
                    <a:pt x="751332" y="6096"/>
                  </a:lnTo>
                  <a:lnTo>
                    <a:pt x="752856" y="9144"/>
                  </a:lnTo>
                  <a:lnTo>
                    <a:pt x="784860" y="9144"/>
                  </a:lnTo>
                  <a:lnTo>
                    <a:pt x="786384" y="6096"/>
                  </a:lnTo>
                  <a:lnTo>
                    <a:pt x="786384" y="1524"/>
                  </a:lnTo>
                  <a:lnTo>
                    <a:pt x="784860" y="0"/>
                  </a:lnTo>
                  <a:close/>
                </a:path>
                <a:path w="1287779" h="9525">
                  <a:moveTo>
                    <a:pt x="847344" y="0"/>
                  </a:moveTo>
                  <a:lnTo>
                    <a:pt x="815340" y="0"/>
                  </a:lnTo>
                  <a:lnTo>
                    <a:pt x="813816" y="1524"/>
                  </a:lnTo>
                  <a:lnTo>
                    <a:pt x="813816" y="6096"/>
                  </a:lnTo>
                  <a:lnTo>
                    <a:pt x="815340" y="9144"/>
                  </a:lnTo>
                  <a:lnTo>
                    <a:pt x="847344" y="9144"/>
                  </a:lnTo>
                  <a:lnTo>
                    <a:pt x="848868" y="6096"/>
                  </a:lnTo>
                  <a:lnTo>
                    <a:pt x="848868" y="1524"/>
                  </a:lnTo>
                  <a:lnTo>
                    <a:pt x="847344" y="0"/>
                  </a:lnTo>
                  <a:close/>
                </a:path>
                <a:path w="1287779" h="9525">
                  <a:moveTo>
                    <a:pt x="909828" y="0"/>
                  </a:moveTo>
                  <a:lnTo>
                    <a:pt x="877824" y="0"/>
                  </a:lnTo>
                  <a:lnTo>
                    <a:pt x="876300" y="1524"/>
                  </a:lnTo>
                  <a:lnTo>
                    <a:pt x="876300" y="6096"/>
                  </a:lnTo>
                  <a:lnTo>
                    <a:pt x="877824" y="9144"/>
                  </a:lnTo>
                  <a:lnTo>
                    <a:pt x="909828" y="9144"/>
                  </a:lnTo>
                  <a:lnTo>
                    <a:pt x="912876" y="6096"/>
                  </a:lnTo>
                  <a:lnTo>
                    <a:pt x="912876" y="1524"/>
                  </a:lnTo>
                  <a:lnTo>
                    <a:pt x="909828" y="0"/>
                  </a:lnTo>
                  <a:close/>
                </a:path>
                <a:path w="1287779" h="9525">
                  <a:moveTo>
                    <a:pt x="972312" y="0"/>
                  </a:moveTo>
                  <a:lnTo>
                    <a:pt x="940308" y="0"/>
                  </a:lnTo>
                  <a:lnTo>
                    <a:pt x="938784" y="1524"/>
                  </a:lnTo>
                  <a:lnTo>
                    <a:pt x="938784" y="6096"/>
                  </a:lnTo>
                  <a:lnTo>
                    <a:pt x="940308" y="9144"/>
                  </a:lnTo>
                  <a:lnTo>
                    <a:pt x="972312" y="9144"/>
                  </a:lnTo>
                  <a:lnTo>
                    <a:pt x="975360" y="6096"/>
                  </a:lnTo>
                  <a:lnTo>
                    <a:pt x="975360" y="1524"/>
                  </a:lnTo>
                  <a:lnTo>
                    <a:pt x="972312" y="0"/>
                  </a:lnTo>
                  <a:close/>
                </a:path>
                <a:path w="1287779" h="9525">
                  <a:moveTo>
                    <a:pt x="1034796" y="0"/>
                  </a:moveTo>
                  <a:lnTo>
                    <a:pt x="1004316" y="0"/>
                  </a:lnTo>
                  <a:lnTo>
                    <a:pt x="1001268" y="1524"/>
                  </a:lnTo>
                  <a:lnTo>
                    <a:pt x="1001268" y="6096"/>
                  </a:lnTo>
                  <a:lnTo>
                    <a:pt x="1004316" y="9144"/>
                  </a:lnTo>
                  <a:lnTo>
                    <a:pt x="1034796" y="9144"/>
                  </a:lnTo>
                  <a:lnTo>
                    <a:pt x="1037844" y="6096"/>
                  </a:lnTo>
                  <a:lnTo>
                    <a:pt x="1037844" y="1524"/>
                  </a:lnTo>
                  <a:lnTo>
                    <a:pt x="1034796" y="0"/>
                  </a:lnTo>
                  <a:close/>
                </a:path>
                <a:path w="1287779" h="9525">
                  <a:moveTo>
                    <a:pt x="1097280" y="0"/>
                  </a:moveTo>
                  <a:lnTo>
                    <a:pt x="1066800" y="0"/>
                  </a:lnTo>
                  <a:lnTo>
                    <a:pt x="1063752" y="1524"/>
                  </a:lnTo>
                  <a:lnTo>
                    <a:pt x="1063752" y="6096"/>
                  </a:lnTo>
                  <a:lnTo>
                    <a:pt x="1066800" y="9144"/>
                  </a:lnTo>
                  <a:lnTo>
                    <a:pt x="1097280" y="9144"/>
                  </a:lnTo>
                  <a:lnTo>
                    <a:pt x="1100328" y="6096"/>
                  </a:lnTo>
                  <a:lnTo>
                    <a:pt x="1100328" y="1524"/>
                  </a:lnTo>
                  <a:lnTo>
                    <a:pt x="1097280" y="0"/>
                  </a:lnTo>
                  <a:close/>
                </a:path>
                <a:path w="1287779" h="9525">
                  <a:moveTo>
                    <a:pt x="1161288" y="0"/>
                  </a:moveTo>
                  <a:lnTo>
                    <a:pt x="1129284" y="0"/>
                  </a:lnTo>
                  <a:lnTo>
                    <a:pt x="1126236" y="1524"/>
                  </a:lnTo>
                  <a:lnTo>
                    <a:pt x="1126236" y="6096"/>
                  </a:lnTo>
                  <a:lnTo>
                    <a:pt x="1129284" y="9144"/>
                  </a:lnTo>
                  <a:lnTo>
                    <a:pt x="1161288" y="9144"/>
                  </a:lnTo>
                  <a:lnTo>
                    <a:pt x="1162812" y="6096"/>
                  </a:lnTo>
                  <a:lnTo>
                    <a:pt x="1162812" y="1524"/>
                  </a:lnTo>
                  <a:lnTo>
                    <a:pt x="1161288" y="0"/>
                  </a:lnTo>
                  <a:close/>
                </a:path>
                <a:path w="1287779" h="9525">
                  <a:moveTo>
                    <a:pt x="1223772" y="0"/>
                  </a:moveTo>
                  <a:lnTo>
                    <a:pt x="1191768" y="0"/>
                  </a:lnTo>
                  <a:lnTo>
                    <a:pt x="1188720" y="1524"/>
                  </a:lnTo>
                  <a:lnTo>
                    <a:pt x="1188720" y="6096"/>
                  </a:lnTo>
                  <a:lnTo>
                    <a:pt x="1191768" y="9144"/>
                  </a:lnTo>
                  <a:lnTo>
                    <a:pt x="1223772" y="9144"/>
                  </a:lnTo>
                  <a:lnTo>
                    <a:pt x="1225296" y="6096"/>
                  </a:lnTo>
                  <a:lnTo>
                    <a:pt x="1225296" y="1524"/>
                  </a:lnTo>
                  <a:lnTo>
                    <a:pt x="1223772" y="0"/>
                  </a:lnTo>
                  <a:close/>
                </a:path>
                <a:path w="1287779" h="9525">
                  <a:moveTo>
                    <a:pt x="1286256" y="0"/>
                  </a:moveTo>
                  <a:lnTo>
                    <a:pt x="1254252" y="0"/>
                  </a:lnTo>
                  <a:lnTo>
                    <a:pt x="1252728" y="1524"/>
                  </a:lnTo>
                  <a:lnTo>
                    <a:pt x="1252728" y="6096"/>
                  </a:lnTo>
                  <a:lnTo>
                    <a:pt x="1254252" y="9144"/>
                  </a:lnTo>
                  <a:lnTo>
                    <a:pt x="1286256" y="9144"/>
                  </a:lnTo>
                  <a:lnTo>
                    <a:pt x="1287780" y="6096"/>
                  </a:lnTo>
                  <a:lnTo>
                    <a:pt x="1287780" y="1524"/>
                  </a:lnTo>
                  <a:lnTo>
                    <a:pt x="12862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777995" y="2729479"/>
              <a:ext cx="1287780" cy="9525"/>
            </a:xfrm>
            <a:custGeom>
              <a:avLst/>
              <a:gdLst/>
              <a:ahLst/>
              <a:cxnLst/>
              <a:rect l="l" t="t" r="r" b="b"/>
              <a:pathLst>
                <a:path w="1287779" h="9525">
                  <a:moveTo>
                    <a:pt x="4571" y="0"/>
                  </a:moveTo>
                  <a:lnTo>
                    <a:pt x="30479" y="0"/>
                  </a:lnTo>
                  <a:lnTo>
                    <a:pt x="33527" y="0"/>
                  </a:lnTo>
                  <a:lnTo>
                    <a:pt x="35051" y="1523"/>
                  </a:lnTo>
                  <a:lnTo>
                    <a:pt x="35051" y="4571"/>
                  </a:lnTo>
                  <a:lnTo>
                    <a:pt x="35051" y="6095"/>
                  </a:lnTo>
                  <a:lnTo>
                    <a:pt x="33527" y="9143"/>
                  </a:lnTo>
                  <a:lnTo>
                    <a:pt x="30479" y="9143"/>
                  </a:lnTo>
                  <a:lnTo>
                    <a:pt x="4571" y="9143"/>
                  </a:lnTo>
                  <a:lnTo>
                    <a:pt x="1523" y="9143"/>
                  </a:lnTo>
                  <a:lnTo>
                    <a:pt x="0" y="6095"/>
                  </a:lnTo>
                  <a:lnTo>
                    <a:pt x="0" y="4571"/>
                  </a:lnTo>
                  <a:lnTo>
                    <a:pt x="0" y="1523"/>
                  </a:lnTo>
                  <a:lnTo>
                    <a:pt x="1523" y="0"/>
                  </a:lnTo>
                  <a:lnTo>
                    <a:pt x="4571" y="0"/>
                  </a:lnTo>
                  <a:close/>
                </a:path>
                <a:path w="1287779" h="9525">
                  <a:moveTo>
                    <a:pt x="67055" y="0"/>
                  </a:moveTo>
                  <a:lnTo>
                    <a:pt x="94487" y="0"/>
                  </a:lnTo>
                  <a:lnTo>
                    <a:pt x="96011" y="0"/>
                  </a:lnTo>
                  <a:lnTo>
                    <a:pt x="97535" y="1523"/>
                  </a:lnTo>
                  <a:lnTo>
                    <a:pt x="97535" y="4571"/>
                  </a:lnTo>
                  <a:lnTo>
                    <a:pt x="97535" y="6095"/>
                  </a:lnTo>
                  <a:lnTo>
                    <a:pt x="96011" y="9143"/>
                  </a:lnTo>
                  <a:lnTo>
                    <a:pt x="94487" y="9143"/>
                  </a:lnTo>
                  <a:lnTo>
                    <a:pt x="67055" y="9143"/>
                  </a:lnTo>
                  <a:lnTo>
                    <a:pt x="64007" y="9143"/>
                  </a:lnTo>
                  <a:lnTo>
                    <a:pt x="62483" y="6095"/>
                  </a:lnTo>
                  <a:lnTo>
                    <a:pt x="62483" y="4571"/>
                  </a:lnTo>
                  <a:lnTo>
                    <a:pt x="62483" y="1523"/>
                  </a:lnTo>
                  <a:lnTo>
                    <a:pt x="64007" y="0"/>
                  </a:lnTo>
                  <a:lnTo>
                    <a:pt x="67055" y="0"/>
                  </a:lnTo>
                  <a:close/>
                </a:path>
                <a:path w="1287779" h="9525">
                  <a:moveTo>
                    <a:pt x="129539" y="0"/>
                  </a:moveTo>
                  <a:lnTo>
                    <a:pt x="156971" y="0"/>
                  </a:lnTo>
                  <a:lnTo>
                    <a:pt x="158495" y="0"/>
                  </a:lnTo>
                  <a:lnTo>
                    <a:pt x="161543" y="1523"/>
                  </a:lnTo>
                  <a:lnTo>
                    <a:pt x="161543" y="4571"/>
                  </a:lnTo>
                  <a:lnTo>
                    <a:pt x="161543" y="6095"/>
                  </a:lnTo>
                  <a:lnTo>
                    <a:pt x="158495" y="9143"/>
                  </a:lnTo>
                  <a:lnTo>
                    <a:pt x="156971" y="9143"/>
                  </a:lnTo>
                  <a:lnTo>
                    <a:pt x="129539" y="9143"/>
                  </a:lnTo>
                  <a:lnTo>
                    <a:pt x="126491" y="9143"/>
                  </a:lnTo>
                  <a:lnTo>
                    <a:pt x="124967" y="6095"/>
                  </a:lnTo>
                  <a:lnTo>
                    <a:pt x="124967" y="4571"/>
                  </a:lnTo>
                  <a:lnTo>
                    <a:pt x="124967" y="1523"/>
                  </a:lnTo>
                  <a:lnTo>
                    <a:pt x="126491" y="0"/>
                  </a:lnTo>
                  <a:lnTo>
                    <a:pt x="129539" y="0"/>
                  </a:lnTo>
                  <a:close/>
                </a:path>
                <a:path w="1287779" h="9525">
                  <a:moveTo>
                    <a:pt x="192023" y="0"/>
                  </a:moveTo>
                  <a:lnTo>
                    <a:pt x="219455" y="0"/>
                  </a:lnTo>
                  <a:lnTo>
                    <a:pt x="220979" y="0"/>
                  </a:lnTo>
                  <a:lnTo>
                    <a:pt x="224027" y="1523"/>
                  </a:lnTo>
                  <a:lnTo>
                    <a:pt x="224027" y="4571"/>
                  </a:lnTo>
                  <a:lnTo>
                    <a:pt x="224027" y="6095"/>
                  </a:lnTo>
                  <a:lnTo>
                    <a:pt x="220979" y="9143"/>
                  </a:lnTo>
                  <a:lnTo>
                    <a:pt x="219455" y="9143"/>
                  </a:lnTo>
                  <a:lnTo>
                    <a:pt x="192023" y="9143"/>
                  </a:lnTo>
                  <a:lnTo>
                    <a:pt x="190499" y="9143"/>
                  </a:lnTo>
                  <a:lnTo>
                    <a:pt x="187451" y="6095"/>
                  </a:lnTo>
                  <a:lnTo>
                    <a:pt x="187451" y="4571"/>
                  </a:lnTo>
                  <a:lnTo>
                    <a:pt x="187451" y="1523"/>
                  </a:lnTo>
                  <a:lnTo>
                    <a:pt x="190499" y="0"/>
                  </a:lnTo>
                  <a:lnTo>
                    <a:pt x="192023" y="0"/>
                  </a:lnTo>
                  <a:close/>
                </a:path>
                <a:path w="1287779" h="9525">
                  <a:moveTo>
                    <a:pt x="254507" y="0"/>
                  </a:moveTo>
                  <a:lnTo>
                    <a:pt x="281939" y="0"/>
                  </a:lnTo>
                  <a:lnTo>
                    <a:pt x="283463" y="0"/>
                  </a:lnTo>
                  <a:lnTo>
                    <a:pt x="286511" y="1523"/>
                  </a:lnTo>
                  <a:lnTo>
                    <a:pt x="286511" y="4571"/>
                  </a:lnTo>
                  <a:lnTo>
                    <a:pt x="286511" y="6095"/>
                  </a:lnTo>
                  <a:lnTo>
                    <a:pt x="283463" y="9143"/>
                  </a:lnTo>
                  <a:lnTo>
                    <a:pt x="281939" y="9143"/>
                  </a:lnTo>
                  <a:lnTo>
                    <a:pt x="254507" y="9143"/>
                  </a:lnTo>
                  <a:lnTo>
                    <a:pt x="252983" y="9143"/>
                  </a:lnTo>
                  <a:lnTo>
                    <a:pt x="249935" y="6095"/>
                  </a:lnTo>
                  <a:lnTo>
                    <a:pt x="249935" y="4571"/>
                  </a:lnTo>
                  <a:lnTo>
                    <a:pt x="249935" y="1523"/>
                  </a:lnTo>
                  <a:lnTo>
                    <a:pt x="252983" y="0"/>
                  </a:lnTo>
                  <a:lnTo>
                    <a:pt x="254507" y="0"/>
                  </a:lnTo>
                  <a:close/>
                </a:path>
                <a:path w="1287779" h="9525">
                  <a:moveTo>
                    <a:pt x="316991" y="0"/>
                  </a:moveTo>
                  <a:lnTo>
                    <a:pt x="344423" y="0"/>
                  </a:lnTo>
                  <a:lnTo>
                    <a:pt x="347471" y="0"/>
                  </a:lnTo>
                  <a:lnTo>
                    <a:pt x="348995" y="1523"/>
                  </a:lnTo>
                  <a:lnTo>
                    <a:pt x="348995" y="4571"/>
                  </a:lnTo>
                  <a:lnTo>
                    <a:pt x="348995" y="6095"/>
                  </a:lnTo>
                  <a:lnTo>
                    <a:pt x="347471" y="9143"/>
                  </a:lnTo>
                  <a:lnTo>
                    <a:pt x="344423" y="9143"/>
                  </a:lnTo>
                  <a:lnTo>
                    <a:pt x="316991" y="9143"/>
                  </a:lnTo>
                  <a:lnTo>
                    <a:pt x="315467" y="9143"/>
                  </a:lnTo>
                  <a:lnTo>
                    <a:pt x="312419" y="6095"/>
                  </a:lnTo>
                  <a:lnTo>
                    <a:pt x="312419" y="4571"/>
                  </a:lnTo>
                  <a:lnTo>
                    <a:pt x="312419" y="1523"/>
                  </a:lnTo>
                  <a:lnTo>
                    <a:pt x="315467" y="0"/>
                  </a:lnTo>
                  <a:lnTo>
                    <a:pt x="316991" y="0"/>
                  </a:lnTo>
                  <a:close/>
                </a:path>
                <a:path w="1287779" h="9525">
                  <a:moveTo>
                    <a:pt x="379475" y="0"/>
                  </a:moveTo>
                  <a:lnTo>
                    <a:pt x="406907" y="0"/>
                  </a:lnTo>
                  <a:lnTo>
                    <a:pt x="409955" y="0"/>
                  </a:lnTo>
                  <a:lnTo>
                    <a:pt x="411479" y="1523"/>
                  </a:lnTo>
                  <a:lnTo>
                    <a:pt x="411479" y="4571"/>
                  </a:lnTo>
                  <a:lnTo>
                    <a:pt x="411479" y="6095"/>
                  </a:lnTo>
                  <a:lnTo>
                    <a:pt x="409955" y="9143"/>
                  </a:lnTo>
                  <a:lnTo>
                    <a:pt x="406907" y="9143"/>
                  </a:lnTo>
                  <a:lnTo>
                    <a:pt x="379475" y="9143"/>
                  </a:lnTo>
                  <a:lnTo>
                    <a:pt x="377951" y="9143"/>
                  </a:lnTo>
                  <a:lnTo>
                    <a:pt x="374903" y="6095"/>
                  </a:lnTo>
                  <a:lnTo>
                    <a:pt x="374903" y="4571"/>
                  </a:lnTo>
                  <a:lnTo>
                    <a:pt x="374903" y="1523"/>
                  </a:lnTo>
                  <a:lnTo>
                    <a:pt x="377951" y="0"/>
                  </a:lnTo>
                  <a:lnTo>
                    <a:pt x="379475" y="0"/>
                  </a:lnTo>
                  <a:close/>
                </a:path>
                <a:path w="1287779" h="9525">
                  <a:moveTo>
                    <a:pt x="441959" y="0"/>
                  </a:moveTo>
                  <a:lnTo>
                    <a:pt x="469391" y="0"/>
                  </a:lnTo>
                  <a:lnTo>
                    <a:pt x="472439" y="0"/>
                  </a:lnTo>
                  <a:lnTo>
                    <a:pt x="473963" y="1523"/>
                  </a:lnTo>
                  <a:lnTo>
                    <a:pt x="473963" y="4571"/>
                  </a:lnTo>
                  <a:lnTo>
                    <a:pt x="473963" y="6095"/>
                  </a:lnTo>
                  <a:lnTo>
                    <a:pt x="472439" y="9143"/>
                  </a:lnTo>
                  <a:lnTo>
                    <a:pt x="469391" y="9143"/>
                  </a:lnTo>
                  <a:lnTo>
                    <a:pt x="441959" y="9143"/>
                  </a:lnTo>
                  <a:lnTo>
                    <a:pt x="440435" y="9143"/>
                  </a:lnTo>
                  <a:lnTo>
                    <a:pt x="437387" y="6095"/>
                  </a:lnTo>
                  <a:lnTo>
                    <a:pt x="437387" y="4571"/>
                  </a:lnTo>
                  <a:lnTo>
                    <a:pt x="437387" y="1523"/>
                  </a:lnTo>
                  <a:lnTo>
                    <a:pt x="440435" y="0"/>
                  </a:lnTo>
                  <a:lnTo>
                    <a:pt x="441959" y="0"/>
                  </a:lnTo>
                  <a:close/>
                </a:path>
                <a:path w="1287779" h="9525">
                  <a:moveTo>
                    <a:pt x="504443" y="0"/>
                  </a:moveTo>
                  <a:lnTo>
                    <a:pt x="531875" y="0"/>
                  </a:lnTo>
                  <a:lnTo>
                    <a:pt x="534923" y="0"/>
                  </a:lnTo>
                  <a:lnTo>
                    <a:pt x="536447" y="1523"/>
                  </a:lnTo>
                  <a:lnTo>
                    <a:pt x="536447" y="4571"/>
                  </a:lnTo>
                  <a:lnTo>
                    <a:pt x="536447" y="6095"/>
                  </a:lnTo>
                  <a:lnTo>
                    <a:pt x="534923" y="9143"/>
                  </a:lnTo>
                  <a:lnTo>
                    <a:pt x="531875" y="9143"/>
                  </a:lnTo>
                  <a:lnTo>
                    <a:pt x="504443" y="9143"/>
                  </a:lnTo>
                  <a:lnTo>
                    <a:pt x="502919" y="9143"/>
                  </a:lnTo>
                  <a:lnTo>
                    <a:pt x="501395" y="6095"/>
                  </a:lnTo>
                  <a:lnTo>
                    <a:pt x="501395" y="4571"/>
                  </a:lnTo>
                  <a:lnTo>
                    <a:pt x="501395" y="1523"/>
                  </a:lnTo>
                  <a:lnTo>
                    <a:pt x="502919" y="0"/>
                  </a:lnTo>
                  <a:lnTo>
                    <a:pt x="504443" y="0"/>
                  </a:lnTo>
                  <a:close/>
                </a:path>
                <a:path w="1287779" h="9525">
                  <a:moveTo>
                    <a:pt x="568451" y="0"/>
                  </a:moveTo>
                  <a:lnTo>
                    <a:pt x="594359" y="0"/>
                  </a:lnTo>
                  <a:lnTo>
                    <a:pt x="597407" y="0"/>
                  </a:lnTo>
                  <a:lnTo>
                    <a:pt x="598931" y="1523"/>
                  </a:lnTo>
                  <a:lnTo>
                    <a:pt x="598931" y="4571"/>
                  </a:lnTo>
                  <a:lnTo>
                    <a:pt x="598931" y="6095"/>
                  </a:lnTo>
                  <a:lnTo>
                    <a:pt x="597407" y="9143"/>
                  </a:lnTo>
                  <a:lnTo>
                    <a:pt x="594359" y="9143"/>
                  </a:lnTo>
                  <a:lnTo>
                    <a:pt x="568451" y="9143"/>
                  </a:lnTo>
                  <a:lnTo>
                    <a:pt x="565403" y="9143"/>
                  </a:lnTo>
                  <a:lnTo>
                    <a:pt x="563879" y="6095"/>
                  </a:lnTo>
                  <a:lnTo>
                    <a:pt x="563879" y="4571"/>
                  </a:lnTo>
                  <a:lnTo>
                    <a:pt x="563879" y="1523"/>
                  </a:lnTo>
                  <a:lnTo>
                    <a:pt x="565403" y="0"/>
                  </a:lnTo>
                  <a:lnTo>
                    <a:pt x="568451" y="0"/>
                  </a:lnTo>
                  <a:close/>
                </a:path>
                <a:path w="1287779" h="9525">
                  <a:moveTo>
                    <a:pt x="630935" y="0"/>
                  </a:moveTo>
                  <a:lnTo>
                    <a:pt x="656843" y="0"/>
                  </a:lnTo>
                  <a:lnTo>
                    <a:pt x="659891" y="0"/>
                  </a:lnTo>
                  <a:lnTo>
                    <a:pt x="661415" y="1523"/>
                  </a:lnTo>
                  <a:lnTo>
                    <a:pt x="661415" y="4571"/>
                  </a:lnTo>
                  <a:lnTo>
                    <a:pt x="661415" y="6095"/>
                  </a:lnTo>
                  <a:lnTo>
                    <a:pt x="659891" y="9143"/>
                  </a:lnTo>
                  <a:lnTo>
                    <a:pt x="656843" y="9143"/>
                  </a:lnTo>
                  <a:lnTo>
                    <a:pt x="630935" y="9143"/>
                  </a:lnTo>
                  <a:lnTo>
                    <a:pt x="627887" y="9143"/>
                  </a:lnTo>
                  <a:lnTo>
                    <a:pt x="626363" y="6095"/>
                  </a:lnTo>
                  <a:lnTo>
                    <a:pt x="626363" y="4571"/>
                  </a:lnTo>
                  <a:lnTo>
                    <a:pt x="626363" y="1523"/>
                  </a:lnTo>
                  <a:lnTo>
                    <a:pt x="627887" y="0"/>
                  </a:lnTo>
                  <a:lnTo>
                    <a:pt x="630935" y="0"/>
                  </a:lnTo>
                  <a:close/>
                </a:path>
                <a:path w="1287779" h="9525">
                  <a:moveTo>
                    <a:pt x="693419" y="0"/>
                  </a:moveTo>
                  <a:lnTo>
                    <a:pt x="719327" y="0"/>
                  </a:lnTo>
                  <a:lnTo>
                    <a:pt x="722375" y="0"/>
                  </a:lnTo>
                  <a:lnTo>
                    <a:pt x="723899" y="1523"/>
                  </a:lnTo>
                  <a:lnTo>
                    <a:pt x="723899" y="4571"/>
                  </a:lnTo>
                  <a:lnTo>
                    <a:pt x="723899" y="6095"/>
                  </a:lnTo>
                  <a:lnTo>
                    <a:pt x="722375" y="9143"/>
                  </a:lnTo>
                  <a:lnTo>
                    <a:pt x="719327" y="9143"/>
                  </a:lnTo>
                  <a:lnTo>
                    <a:pt x="693419" y="9143"/>
                  </a:lnTo>
                  <a:lnTo>
                    <a:pt x="690371" y="9143"/>
                  </a:lnTo>
                  <a:lnTo>
                    <a:pt x="688847" y="6095"/>
                  </a:lnTo>
                  <a:lnTo>
                    <a:pt x="688847" y="4571"/>
                  </a:lnTo>
                  <a:lnTo>
                    <a:pt x="688847" y="1523"/>
                  </a:lnTo>
                  <a:lnTo>
                    <a:pt x="690371" y="0"/>
                  </a:lnTo>
                  <a:lnTo>
                    <a:pt x="693419" y="0"/>
                  </a:lnTo>
                  <a:close/>
                </a:path>
                <a:path w="1287779" h="9525">
                  <a:moveTo>
                    <a:pt x="755903" y="0"/>
                  </a:moveTo>
                  <a:lnTo>
                    <a:pt x="781811" y="0"/>
                  </a:lnTo>
                  <a:lnTo>
                    <a:pt x="784859" y="0"/>
                  </a:lnTo>
                  <a:lnTo>
                    <a:pt x="786383" y="1523"/>
                  </a:lnTo>
                  <a:lnTo>
                    <a:pt x="786383" y="4571"/>
                  </a:lnTo>
                  <a:lnTo>
                    <a:pt x="786383" y="6095"/>
                  </a:lnTo>
                  <a:lnTo>
                    <a:pt x="784859" y="9143"/>
                  </a:lnTo>
                  <a:lnTo>
                    <a:pt x="781811" y="9143"/>
                  </a:lnTo>
                  <a:lnTo>
                    <a:pt x="755903" y="9143"/>
                  </a:lnTo>
                  <a:lnTo>
                    <a:pt x="752855" y="9143"/>
                  </a:lnTo>
                  <a:lnTo>
                    <a:pt x="751331" y="6095"/>
                  </a:lnTo>
                  <a:lnTo>
                    <a:pt x="751331" y="4571"/>
                  </a:lnTo>
                  <a:lnTo>
                    <a:pt x="751331" y="1523"/>
                  </a:lnTo>
                  <a:lnTo>
                    <a:pt x="752855" y="0"/>
                  </a:lnTo>
                  <a:lnTo>
                    <a:pt x="755903" y="0"/>
                  </a:lnTo>
                  <a:close/>
                </a:path>
                <a:path w="1287779" h="9525">
                  <a:moveTo>
                    <a:pt x="818387" y="0"/>
                  </a:moveTo>
                  <a:lnTo>
                    <a:pt x="844295" y="0"/>
                  </a:lnTo>
                  <a:lnTo>
                    <a:pt x="847343" y="0"/>
                  </a:lnTo>
                  <a:lnTo>
                    <a:pt x="848867" y="1523"/>
                  </a:lnTo>
                  <a:lnTo>
                    <a:pt x="848867" y="4571"/>
                  </a:lnTo>
                  <a:lnTo>
                    <a:pt x="848867" y="6095"/>
                  </a:lnTo>
                  <a:lnTo>
                    <a:pt x="847343" y="9143"/>
                  </a:lnTo>
                  <a:lnTo>
                    <a:pt x="844295" y="9143"/>
                  </a:lnTo>
                  <a:lnTo>
                    <a:pt x="818387" y="9143"/>
                  </a:lnTo>
                  <a:lnTo>
                    <a:pt x="815339" y="9143"/>
                  </a:lnTo>
                  <a:lnTo>
                    <a:pt x="813815" y="6095"/>
                  </a:lnTo>
                  <a:lnTo>
                    <a:pt x="813815" y="4571"/>
                  </a:lnTo>
                  <a:lnTo>
                    <a:pt x="813815" y="1523"/>
                  </a:lnTo>
                  <a:lnTo>
                    <a:pt x="815339" y="0"/>
                  </a:lnTo>
                  <a:lnTo>
                    <a:pt x="818387" y="0"/>
                  </a:lnTo>
                  <a:close/>
                </a:path>
                <a:path w="1287779" h="9525">
                  <a:moveTo>
                    <a:pt x="880871" y="0"/>
                  </a:moveTo>
                  <a:lnTo>
                    <a:pt x="908303" y="0"/>
                  </a:lnTo>
                  <a:lnTo>
                    <a:pt x="909827" y="0"/>
                  </a:lnTo>
                  <a:lnTo>
                    <a:pt x="912875" y="1523"/>
                  </a:lnTo>
                  <a:lnTo>
                    <a:pt x="912875" y="4571"/>
                  </a:lnTo>
                  <a:lnTo>
                    <a:pt x="912875" y="6095"/>
                  </a:lnTo>
                  <a:lnTo>
                    <a:pt x="909827" y="9143"/>
                  </a:lnTo>
                  <a:lnTo>
                    <a:pt x="908303" y="9143"/>
                  </a:lnTo>
                  <a:lnTo>
                    <a:pt x="880871" y="9143"/>
                  </a:lnTo>
                  <a:lnTo>
                    <a:pt x="877823" y="9143"/>
                  </a:lnTo>
                  <a:lnTo>
                    <a:pt x="876299" y="6095"/>
                  </a:lnTo>
                  <a:lnTo>
                    <a:pt x="876299" y="4571"/>
                  </a:lnTo>
                  <a:lnTo>
                    <a:pt x="876299" y="1523"/>
                  </a:lnTo>
                  <a:lnTo>
                    <a:pt x="877823" y="0"/>
                  </a:lnTo>
                  <a:lnTo>
                    <a:pt x="880871" y="0"/>
                  </a:lnTo>
                  <a:close/>
                </a:path>
                <a:path w="1287779" h="9525">
                  <a:moveTo>
                    <a:pt x="943355" y="0"/>
                  </a:moveTo>
                  <a:lnTo>
                    <a:pt x="970787" y="0"/>
                  </a:lnTo>
                  <a:lnTo>
                    <a:pt x="972311" y="0"/>
                  </a:lnTo>
                  <a:lnTo>
                    <a:pt x="975359" y="1523"/>
                  </a:lnTo>
                  <a:lnTo>
                    <a:pt x="975359" y="4571"/>
                  </a:lnTo>
                  <a:lnTo>
                    <a:pt x="975359" y="6095"/>
                  </a:lnTo>
                  <a:lnTo>
                    <a:pt x="972311" y="9143"/>
                  </a:lnTo>
                  <a:lnTo>
                    <a:pt x="970787" y="9143"/>
                  </a:lnTo>
                  <a:lnTo>
                    <a:pt x="943355" y="9143"/>
                  </a:lnTo>
                  <a:lnTo>
                    <a:pt x="940307" y="9143"/>
                  </a:lnTo>
                  <a:lnTo>
                    <a:pt x="938783" y="6095"/>
                  </a:lnTo>
                  <a:lnTo>
                    <a:pt x="938783" y="4571"/>
                  </a:lnTo>
                  <a:lnTo>
                    <a:pt x="938783" y="1523"/>
                  </a:lnTo>
                  <a:lnTo>
                    <a:pt x="940307" y="0"/>
                  </a:lnTo>
                  <a:lnTo>
                    <a:pt x="943355" y="0"/>
                  </a:lnTo>
                  <a:close/>
                </a:path>
                <a:path w="1287779" h="9525">
                  <a:moveTo>
                    <a:pt x="1005839" y="0"/>
                  </a:moveTo>
                  <a:lnTo>
                    <a:pt x="1033271" y="0"/>
                  </a:lnTo>
                  <a:lnTo>
                    <a:pt x="1034795" y="0"/>
                  </a:lnTo>
                  <a:lnTo>
                    <a:pt x="1037843" y="1523"/>
                  </a:lnTo>
                  <a:lnTo>
                    <a:pt x="1037843" y="4571"/>
                  </a:lnTo>
                  <a:lnTo>
                    <a:pt x="1037843" y="6095"/>
                  </a:lnTo>
                  <a:lnTo>
                    <a:pt x="1034795" y="9143"/>
                  </a:lnTo>
                  <a:lnTo>
                    <a:pt x="1033271" y="9143"/>
                  </a:lnTo>
                  <a:lnTo>
                    <a:pt x="1005839" y="9143"/>
                  </a:lnTo>
                  <a:lnTo>
                    <a:pt x="1004315" y="9143"/>
                  </a:lnTo>
                  <a:lnTo>
                    <a:pt x="1001267" y="6095"/>
                  </a:lnTo>
                  <a:lnTo>
                    <a:pt x="1001267" y="4571"/>
                  </a:lnTo>
                  <a:lnTo>
                    <a:pt x="1001267" y="1523"/>
                  </a:lnTo>
                  <a:lnTo>
                    <a:pt x="1004315" y="0"/>
                  </a:lnTo>
                  <a:lnTo>
                    <a:pt x="1005839" y="0"/>
                  </a:lnTo>
                  <a:close/>
                </a:path>
                <a:path w="1287779" h="9525">
                  <a:moveTo>
                    <a:pt x="1068323" y="0"/>
                  </a:moveTo>
                  <a:lnTo>
                    <a:pt x="1095755" y="0"/>
                  </a:lnTo>
                  <a:lnTo>
                    <a:pt x="1097279" y="0"/>
                  </a:lnTo>
                  <a:lnTo>
                    <a:pt x="1100327" y="1523"/>
                  </a:lnTo>
                  <a:lnTo>
                    <a:pt x="1100327" y="4571"/>
                  </a:lnTo>
                  <a:lnTo>
                    <a:pt x="1100327" y="6095"/>
                  </a:lnTo>
                  <a:lnTo>
                    <a:pt x="1097279" y="9143"/>
                  </a:lnTo>
                  <a:lnTo>
                    <a:pt x="1095755" y="9143"/>
                  </a:lnTo>
                  <a:lnTo>
                    <a:pt x="1068323" y="9143"/>
                  </a:lnTo>
                  <a:lnTo>
                    <a:pt x="1066799" y="9143"/>
                  </a:lnTo>
                  <a:lnTo>
                    <a:pt x="1063751" y="6095"/>
                  </a:lnTo>
                  <a:lnTo>
                    <a:pt x="1063751" y="4571"/>
                  </a:lnTo>
                  <a:lnTo>
                    <a:pt x="1063751" y="1523"/>
                  </a:lnTo>
                  <a:lnTo>
                    <a:pt x="1066799" y="0"/>
                  </a:lnTo>
                  <a:lnTo>
                    <a:pt x="1068323" y="0"/>
                  </a:lnTo>
                  <a:close/>
                </a:path>
                <a:path w="1287779" h="9525">
                  <a:moveTo>
                    <a:pt x="1130807" y="0"/>
                  </a:moveTo>
                  <a:lnTo>
                    <a:pt x="1158239" y="0"/>
                  </a:lnTo>
                  <a:lnTo>
                    <a:pt x="1161287" y="0"/>
                  </a:lnTo>
                  <a:lnTo>
                    <a:pt x="1162811" y="1523"/>
                  </a:lnTo>
                  <a:lnTo>
                    <a:pt x="1162811" y="4571"/>
                  </a:lnTo>
                  <a:lnTo>
                    <a:pt x="1162811" y="6095"/>
                  </a:lnTo>
                  <a:lnTo>
                    <a:pt x="1161287" y="9143"/>
                  </a:lnTo>
                  <a:lnTo>
                    <a:pt x="1158239" y="9143"/>
                  </a:lnTo>
                  <a:lnTo>
                    <a:pt x="1130807" y="9143"/>
                  </a:lnTo>
                  <a:lnTo>
                    <a:pt x="1129283" y="9143"/>
                  </a:lnTo>
                  <a:lnTo>
                    <a:pt x="1126235" y="6095"/>
                  </a:lnTo>
                  <a:lnTo>
                    <a:pt x="1126235" y="4571"/>
                  </a:lnTo>
                  <a:lnTo>
                    <a:pt x="1126235" y="1523"/>
                  </a:lnTo>
                  <a:lnTo>
                    <a:pt x="1129283" y="0"/>
                  </a:lnTo>
                  <a:lnTo>
                    <a:pt x="1130807" y="0"/>
                  </a:lnTo>
                  <a:close/>
                </a:path>
                <a:path w="1287779" h="9525">
                  <a:moveTo>
                    <a:pt x="1193291" y="0"/>
                  </a:moveTo>
                  <a:lnTo>
                    <a:pt x="1220723" y="0"/>
                  </a:lnTo>
                  <a:lnTo>
                    <a:pt x="1223771" y="0"/>
                  </a:lnTo>
                  <a:lnTo>
                    <a:pt x="1225295" y="1523"/>
                  </a:lnTo>
                  <a:lnTo>
                    <a:pt x="1225295" y="4571"/>
                  </a:lnTo>
                  <a:lnTo>
                    <a:pt x="1225295" y="6095"/>
                  </a:lnTo>
                  <a:lnTo>
                    <a:pt x="1223771" y="9143"/>
                  </a:lnTo>
                  <a:lnTo>
                    <a:pt x="1220723" y="9143"/>
                  </a:lnTo>
                  <a:lnTo>
                    <a:pt x="1193291" y="9143"/>
                  </a:lnTo>
                  <a:lnTo>
                    <a:pt x="1191767" y="9143"/>
                  </a:lnTo>
                  <a:lnTo>
                    <a:pt x="1188719" y="6095"/>
                  </a:lnTo>
                  <a:lnTo>
                    <a:pt x="1188719" y="4571"/>
                  </a:lnTo>
                  <a:lnTo>
                    <a:pt x="1188719" y="1523"/>
                  </a:lnTo>
                  <a:lnTo>
                    <a:pt x="1191767" y="0"/>
                  </a:lnTo>
                  <a:lnTo>
                    <a:pt x="1193291" y="0"/>
                  </a:lnTo>
                  <a:close/>
                </a:path>
                <a:path w="1287779" h="9525">
                  <a:moveTo>
                    <a:pt x="1255775" y="0"/>
                  </a:moveTo>
                  <a:lnTo>
                    <a:pt x="1283207" y="0"/>
                  </a:lnTo>
                  <a:lnTo>
                    <a:pt x="1286255" y="0"/>
                  </a:lnTo>
                  <a:lnTo>
                    <a:pt x="1287779" y="1523"/>
                  </a:lnTo>
                  <a:lnTo>
                    <a:pt x="1287779" y="4571"/>
                  </a:lnTo>
                  <a:lnTo>
                    <a:pt x="1287779" y="6095"/>
                  </a:lnTo>
                  <a:lnTo>
                    <a:pt x="1286255" y="9143"/>
                  </a:lnTo>
                  <a:lnTo>
                    <a:pt x="1283207" y="9143"/>
                  </a:lnTo>
                  <a:lnTo>
                    <a:pt x="1255775" y="9143"/>
                  </a:lnTo>
                  <a:lnTo>
                    <a:pt x="1254251" y="9143"/>
                  </a:lnTo>
                  <a:lnTo>
                    <a:pt x="1252727" y="6095"/>
                  </a:lnTo>
                  <a:lnTo>
                    <a:pt x="1252727" y="4571"/>
                  </a:lnTo>
                  <a:lnTo>
                    <a:pt x="1252727" y="1523"/>
                  </a:lnTo>
                  <a:lnTo>
                    <a:pt x="1254251" y="0"/>
                  </a:lnTo>
                  <a:lnTo>
                    <a:pt x="125577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777996" y="2697474"/>
              <a:ext cx="864235" cy="71755"/>
            </a:xfrm>
            <a:custGeom>
              <a:avLst/>
              <a:gdLst/>
              <a:ahLst/>
              <a:cxnLst/>
              <a:rect l="l" t="t" r="r" b="b"/>
              <a:pathLst>
                <a:path w="864235" h="71755">
                  <a:moveTo>
                    <a:pt x="792480" y="0"/>
                  </a:moveTo>
                  <a:lnTo>
                    <a:pt x="792480" y="30480"/>
                  </a:lnTo>
                  <a:lnTo>
                    <a:pt x="806196" y="30480"/>
                  </a:lnTo>
                  <a:lnTo>
                    <a:pt x="807720" y="33528"/>
                  </a:lnTo>
                  <a:lnTo>
                    <a:pt x="807720" y="38100"/>
                  </a:lnTo>
                  <a:lnTo>
                    <a:pt x="806196" y="39624"/>
                  </a:lnTo>
                  <a:lnTo>
                    <a:pt x="792480" y="39624"/>
                  </a:lnTo>
                  <a:lnTo>
                    <a:pt x="792480" y="71628"/>
                  </a:lnTo>
                  <a:lnTo>
                    <a:pt x="864108" y="35052"/>
                  </a:lnTo>
                  <a:lnTo>
                    <a:pt x="792480" y="0"/>
                  </a:lnTo>
                  <a:close/>
                </a:path>
                <a:path w="864235" h="71755">
                  <a:moveTo>
                    <a:pt x="792480" y="30480"/>
                  </a:moveTo>
                  <a:lnTo>
                    <a:pt x="3048" y="30480"/>
                  </a:lnTo>
                  <a:lnTo>
                    <a:pt x="0" y="33528"/>
                  </a:lnTo>
                  <a:lnTo>
                    <a:pt x="0" y="38100"/>
                  </a:lnTo>
                  <a:lnTo>
                    <a:pt x="3048" y="39624"/>
                  </a:lnTo>
                  <a:lnTo>
                    <a:pt x="792480" y="39624"/>
                  </a:lnTo>
                  <a:lnTo>
                    <a:pt x="792480" y="304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777995" y="2697475"/>
              <a:ext cx="864235" cy="71755"/>
            </a:xfrm>
            <a:custGeom>
              <a:avLst/>
              <a:gdLst/>
              <a:ahLst/>
              <a:cxnLst/>
              <a:rect l="l" t="t" r="r" b="b"/>
              <a:pathLst>
                <a:path w="864235" h="71755">
                  <a:moveTo>
                    <a:pt x="4571" y="30479"/>
                  </a:moveTo>
                  <a:lnTo>
                    <a:pt x="803147" y="30479"/>
                  </a:lnTo>
                  <a:lnTo>
                    <a:pt x="806195" y="30479"/>
                  </a:lnTo>
                  <a:lnTo>
                    <a:pt x="807719" y="33527"/>
                  </a:lnTo>
                  <a:lnTo>
                    <a:pt x="807719" y="35051"/>
                  </a:lnTo>
                  <a:lnTo>
                    <a:pt x="807719" y="38099"/>
                  </a:lnTo>
                  <a:lnTo>
                    <a:pt x="806195" y="39623"/>
                  </a:lnTo>
                  <a:lnTo>
                    <a:pt x="803147" y="39623"/>
                  </a:lnTo>
                  <a:lnTo>
                    <a:pt x="4571" y="39623"/>
                  </a:lnTo>
                  <a:lnTo>
                    <a:pt x="3047" y="39623"/>
                  </a:lnTo>
                  <a:lnTo>
                    <a:pt x="0" y="38099"/>
                  </a:lnTo>
                  <a:lnTo>
                    <a:pt x="0" y="35051"/>
                  </a:lnTo>
                  <a:lnTo>
                    <a:pt x="0" y="33527"/>
                  </a:lnTo>
                  <a:lnTo>
                    <a:pt x="3047" y="30479"/>
                  </a:lnTo>
                  <a:lnTo>
                    <a:pt x="4571" y="30479"/>
                  </a:lnTo>
                  <a:close/>
                </a:path>
                <a:path w="864235" h="71755">
                  <a:moveTo>
                    <a:pt x="792479" y="0"/>
                  </a:moveTo>
                  <a:lnTo>
                    <a:pt x="864107" y="35051"/>
                  </a:lnTo>
                  <a:lnTo>
                    <a:pt x="792479" y="71627"/>
                  </a:lnTo>
                  <a:lnTo>
                    <a:pt x="792479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36008" y="2790438"/>
              <a:ext cx="24384" cy="333755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53127" y="1813554"/>
              <a:ext cx="134112" cy="338327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53127" y="3046470"/>
              <a:ext cx="134112" cy="429768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31308" y="2404866"/>
              <a:ext cx="240791" cy="143255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4256531" y="2391151"/>
              <a:ext cx="146685" cy="454659"/>
            </a:xfrm>
            <a:custGeom>
              <a:avLst/>
              <a:gdLst/>
              <a:ahLst/>
              <a:cxnLst/>
              <a:rect l="l" t="t" r="r" b="b"/>
              <a:pathLst>
                <a:path w="146685" h="454660">
                  <a:moveTo>
                    <a:pt x="0" y="0"/>
                  </a:moveTo>
                  <a:lnTo>
                    <a:pt x="35877" y="33866"/>
                  </a:lnTo>
                  <a:lnTo>
                    <a:pt x="66959" y="70371"/>
                  </a:lnTo>
                  <a:lnTo>
                    <a:pt x="93136" y="109130"/>
                  </a:lnTo>
                  <a:lnTo>
                    <a:pt x="114298" y="149757"/>
                  </a:lnTo>
                  <a:lnTo>
                    <a:pt x="130335" y="191868"/>
                  </a:lnTo>
                  <a:lnTo>
                    <a:pt x="141137" y="235078"/>
                  </a:lnTo>
                  <a:lnTo>
                    <a:pt x="146594" y="279003"/>
                  </a:lnTo>
                  <a:lnTo>
                    <a:pt x="146597" y="323257"/>
                  </a:lnTo>
                  <a:lnTo>
                    <a:pt x="141034" y="367456"/>
                  </a:lnTo>
                  <a:lnTo>
                    <a:pt x="129797" y="411216"/>
                  </a:lnTo>
                  <a:lnTo>
                    <a:pt x="112775" y="454151"/>
                  </a:lnTo>
                </a:path>
              </a:pathLst>
            </a:custGeom>
            <a:ln w="6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194048" y="2346959"/>
              <a:ext cx="203200" cy="563880"/>
            </a:xfrm>
            <a:custGeom>
              <a:avLst/>
              <a:gdLst/>
              <a:ahLst/>
              <a:cxnLst/>
              <a:rect l="l" t="t" r="r" b="b"/>
              <a:pathLst>
                <a:path w="203200" h="563880">
                  <a:moveTo>
                    <a:pt x="85344" y="25908"/>
                  </a:moveTo>
                  <a:lnTo>
                    <a:pt x="0" y="0"/>
                  </a:lnTo>
                  <a:lnTo>
                    <a:pt x="53340" y="71628"/>
                  </a:lnTo>
                  <a:lnTo>
                    <a:pt x="85344" y="25908"/>
                  </a:lnTo>
                  <a:close/>
                </a:path>
                <a:path w="203200" h="563880">
                  <a:moveTo>
                    <a:pt x="202692" y="507492"/>
                  </a:moveTo>
                  <a:lnTo>
                    <a:pt x="153924" y="478536"/>
                  </a:lnTo>
                  <a:lnTo>
                    <a:pt x="135636" y="563880"/>
                  </a:lnTo>
                  <a:lnTo>
                    <a:pt x="202692" y="5074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30979" y="2513070"/>
              <a:ext cx="164591" cy="329183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35195" y="2513070"/>
              <a:ext cx="73151" cy="329183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77868" y="2522214"/>
              <a:ext cx="73151" cy="397764"/>
            </a:xfrm>
            <a:prstGeom prst="rect">
              <a:avLst/>
            </a:prstGeom>
          </p:spPr>
        </p:pic>
      </p:grpSp>
      <p:sp>
        <p:nvSpPr>
          <p:cNvPr id="47" name="object 47" descr=""/>
          <p:cNvSpPr/>
          <p:nvPr/>
        </p:nvSpPr>
        <p:spPr>
          <a:xfrm>
            <a:off x="1010413" y="3593591"/>
            <a:ext cx="510540" cy="0"/>
          </a:xfrm>
          <a:custGeom>
            <a:avLst/>
            <a:gdLst/>
            <a:ahLst/>
            <a:cxnLst/>
            <a:rect l="l" t="t" r="r" b="b"/>
            <a:pathLst>
              <a:path w="510540" h="0">
                <a:moveTo>
                  <a:pt x="0" y="0"/>
                </a:moveTo>
                <a:lnTo>
                  <a:pt x="510539" y="0"/>
                </a:lnTo>
              </a:path>
            </a:pathLst>
          </a:custGeom>
          <a:ln w="72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668527" y="3304797"/>
            <a:ext cx="2274570" cy="94996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405"/>
              </a:spcBef>
            </a:pPr>
            <a:r>
              <a:rPr dirty="0" baseline="-34979" sz="2025" i="1">
                <a:latin typeface="Times New Roman"/>
                <a:cs typeface="Times New Roman"/>
              </a:rPr>
              <a:t>I</a:t>
            </a:r>
            <a:r>
              <a:rPr dirty="0" baseline="-34979" sz="2025" spc="225" i="1">
                <a:latin typeface="Times New Roman"/>
                <a:cs typeface="Times New Roman"/>
              </a:rPr>
              <a:t> </a:t>
            </a:r>
            <a:r>
              <a:rPr dirty="0" baseline="-34979" sz="2025">
                <a:latin typeface="Symbol"/>
                <a:cs typeface="Symbol"/>
              </a:rPr>
              <a:t></a:t>
            </a:r>
            <a:r>
              <a:rPr dirty="0" baseline="-34979" sz="2025" spc="-30">
                <a:latin typeface="Times New Roman"/>
                <a:cs typeface="Times New Roman"/>
              </a:rPr>
              <a:t> </a:t>
            </a:r>
            <a:r>
              <a:rPr dirty="0" sz="1350" i="1">
                <a:latin typeface="Times New Roman"/>
                <a:cs typeface="Times New Roman"/>
              </a:rPr>
              <a:t>Ui</a:t>
            </a:r>
            <a:r>
              <a:rPr dirty="0" sz="1350" spc="-25" i="1">
                <a:latin typeface="Times New Roman"/>
                <a:cs typeface="Times New Roman"/>
              </a:rPr>
              <a:t> </a:t>
            </a:r>
            <a:r>
              <a:rPr dirty="0" sz="1350">
                <a:latin typeface="Symbol"/>
                <a:cs typeface="Symbol"/>
              </a:rPr>
              <a:t></a:t>
            </a:r>
            <a:r>
              <a:rPr dirty="0" sz="1350" spc="-215">
                <a:latin typeface="Times New Roman"/>
                <a:cs typeface="Times New Roman"/>
              </a:rPr>
              <a:t> </a:t>
            </a:r>
            <a:r>
              <a:rPr dirty="0" sz="1350" spc="-25" i="1">
                <a:latin typeface="Times New Roman"/>
                <a:cs typeface="Times New Roman"/>
              </a:rPr>
              <a:t>Uj</a:t>
            </a:r>
            <a:endParaRPr sz="1350">
              <a:latin typeface="Times New Roman"/>
              <a:cs typeface="Times New Roman"/>
            </a:endParaRPr>
          </a:p>
          <a:p>
            <a:pPr marL="483234">
              <a:lnSpc>
                <a:spcPct val="100000"/>
              </a:lnSpc>
              <a:spcBef>
                <a:spcPts val="315"/>
              </a:spcBef>
            </a:pPr>
            <a:r>
              <a:rPr dirty="0" sz="1350" i="1">
                <a:latin typeface="Times New Roman"/>
                <a:cs typeface="Times New Roman"/>
              </a:rPr>
              <a:t>jX</a:t>
            </a:r>
            <a:r>
              <a:rPr dirty="0" sz="1350" spc="-120" i="1">
                <a:latin typeface="Times New Roman"/>
                <a:cs typeface="Times New Roman"/>
              </a:rPr>
              <a:t> </a:t>
            </a:r>
            <a:r>
              <a:rPr dirty="0" baseline="-24305" sz="1200" spc="-37" i="1">
                <a:latin typeface="Times New Roman"/>
                <a:cs typeface="Times New Roman"/>
              </a:rPr>
              <a:t>ij</a:t>
            </a:r>
            <a:endParaRPr baseline="-24305"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baseline="-12345" sz="1350" i="1">
                <a:latin typeface="Times New Roman"/>
                <a:cs typeface="Times New Roman"/>
              </a:rPr>
              <a:t>ij</a:t>
            </a:r>
            <a:r>
              <a:rPr dirty="0" baseline="-12345" sz="1350" spc="15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Real{S</a:t>
            </a:r>
            <a:r>
              <a:rPr dirty="0" baseline="-12345" sz="1350" i="1">
                <a:latin typeface="Times New Roman"/>
                <a:cs typeface="Times New Roman"/>
              </a:rPr>
              <a:t>ij</a:t>
            </a:r>
            <a:r>
              <a:rPr dirty="0" sz="1400" i="1">
                <a:latin typeface="Times New Roman"/>
                <a:cs typeface="Times New Roman"/>
              </a:rPr>
              <a:t>}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Real{Ui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x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spc="-25" i="1">
                <a:latin typeface="Times New Roman"/>
                <a:cs typeface="Times New Roman"/>
              </a:rPr>
              <a:t>I*}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1120135" y="4788401"/>
            <a:ext cx="772795" cy="0"/>
          </a:xfrm>
          <a:custGeom>
            <a:avLst/>
            <a:gdLst/>
            <a:ahLst/>
            <a:cxnLst/>
            <a:rect l="l" t="t" r="r" b="b"/>
            <a:pathLst>
              <a:path w="772794" h="0">
                <a:moveTo>
                  <a:pt x="0" y="0"/>
                </a:moveTo>
                <a:lnTo>
                  <a:pt x="772662" y="0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1303018" y="4782758"/>
            <a:ext cx="419734" cy="2419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356235" algn="l"/>
              </a:tabLst>
            </a:pPr>
            <a:r>
              <a:rPr dirty="0" sz="1400">
                <a:latin typeface="Times New Roman"/>
                <a:cs typeface="Times New Roman"/>
              </a:rPr>
              <a:t>/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50" i="1">
                <a:latin typeface="Times New Roman"/>
                <a:cs typeface="Times New Roman"/>
              </a:rPr>
              <a:t>X</a:t>
            </a:r>
            <a:r>
              <a:rPr dirty="0" sz="1400" i="1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/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539239" y="4903648"/>
            <a:ext cx="7112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00" spc="-25" i="1">
                <a:latin typeface="Times New Roman"/>
                <a:cs typeface="Times New Roman"/>
              </a:rPr>
              <a:t>ij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109978" y="4497771"/>
            <a:ext cx="805815" cy="2419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sz="1400">
                <a:latin typeface="Times New Roman"/>
                <a:cs typeface="Times New Roman"/>
              </a:rPr>
              <a:t>/</a:t>
            </a:r>
            <a:r>
              <a:rPr dirty="0" sz="1400" spc="-204">
                <a:latin typeface="Times New Roman"/>
                <a:cs typeface="Times New Roman"/>
              </a:rPr>
              <a:t> </a:t>
            </a:r>
            <a:r>
              <a:rPr dirty="0" sz="1400" spc="85" i="1">
                <a:latin typeface="Times New Roman"/>
                <a:cs typeface="Times New Roman"/>
              </a:rPr>
              <a:t>U</a:t>
            </a:r>
            <a:r>
              <a:rPr dirty="0" baseline="-24305" sz="1200" spc="127" i="1">
                <a:latin typeface="Times New Roman"/>
                <a:cs typeface="Times New Roman"/>
              </a:rPr>
              <a:t>i</a:t>
            </a:r>
            <a:r>
              <a:rPr dirty="0" baseline="-24305" sz="1200" spc="412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//</a:t>
            </a:r>
            <a:r>
              <a:rPr dirty="0" sz="1400" spc="-19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U</a:t>
            </a:r>
            <a:r>
              <a:rPr dirty="0" sz="1400" spc="-5" i="1">
                <a:latin typeface="Times New Roman"/>
                <a:cs typeface="Times New Roman"/>
              </a:rPr>
              <a:t> </a:t>
            </a:r>
            <a:r>
              <a:rPr dirty="0" baseline="-24305" sz="1200" i="1">
                <a:latin typeface="Times New Roman"/>
                <a:cs typeface="Times New Roman"/>
              </a:rPr>
              <a:t>j</a:t>
            </a:r>
            <a:r>
              <a:rPr dirty="0" baseline="-24305" sz="1200" spc="434" i="1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/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847343" y="4761916"/>
            <a:ext cx="7112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00" spc="-25" i="1">
                <a:latin typeface="Times New Roman"/>
                <a:cs typeface="Times New Roman"/>
              </a:rPr>
              <a:t>ij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1930899" y="4630778"/>
            <a:ext cx="82740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latin typeface="Times New Roman"/>
                <a:cs typeface="Times New Roman"/>
              </a:rPr>
              <a:t>sen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500">
                <a:latin typeface="Symbol"/>
                <a:cs typeface="Symbol"/>
              </a:rPr>
              <a:t></a:t>
            </a:r>
            <a:r>
              <a:rPr dirty="0" sz="1400" i="1">
                <a:latin typeface="Times New Roman"/>
                <a:cs typeface="Times New Roman"/>
              </a:rPr>
              <a:t>i</a:t>
            </a:r>
            <a:r>
              <a:rPr dirty="0" sz="1400" spc="-75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Symbol"/>
                <a:cs typeface="Symbol"/>
              </a:rPr>
              <a:t></a:t>
            </a:r>
            <a:r>
              <a:rPr dirty="0" sz="1400" spc="-25" i="1">
                <a:latin typeface="Times New Roman"/>
                <a:cs typeface="Times New Roman"/>
              </a:rPr>
              <a:t>j</a:t>
            </a:r>
            <a:r>
              <a:rPr dirty="0" sz="1400" spc="-25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758944" y="4641027"/>
            <a:ext cx="331470" cy="2419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sz="1400" spc="515" i="1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719328" y="4512563"/>
            <a:ext cx="2066925" cy="568960"/>
          </a:xfrm>
          <a:custGeom>
            <a:avLst/>
            <a:gdLst/>
            <a:ahLst/>
            <a:cxnLst/>
            <a:rect l="l" t="t" r="r" b="b"/>
            <a:pathLst>
              <a:path w="2066925" h="568960">
                <a:moveTo>
                  <a:pt x="2066544" y="0"/>
                </a:moveTo>
                <a:lnTo>
                  <a:pt x="2060448" y="0"/>
                </a:lnTo>
                <a:lnTo>
                  <a:pt x="2060448" y="6096"/>
                </a:lnTo>
                <a:lnTo>
                  <a:pt x="2060448" y="562356"/>
                </a:lnTo>
                <a:lnTo>
                  <a:pt x="6096" y="562356"/>
                </a:lnTo>
                <a:lnTo>
                  <a:pt x="6096" y="6096"/>
                </a:lnTo>
                <a:lnTo>
                  <a:pt x="2060448" y="6096"/>
                </a:lnTo>
                <a:lnTo>
                  <a:pt x="2060448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562356"/>
                </a:lnTo>
                <a:lnTo>
                  <a:pt x="0" y="568452"/>
                </a:lnTo>
                <a:lnTo>
                  <a:pt x="6096" y="568452"/>
                </a:lnTo>
                <a:lnTo>
                  <a:pt x="2060448" y="568452"/>
                </a:lnTo>
                <a:lnTo>
                  <a:pt x="2066544" y="568452"/>
                </a:lnTo>
                <a:lnTo>
                  <a:pt x="2066544" y="562356"/>
                </a:lnTo>
                <a:lnTo>
                  <a:pt x="2066544" y="6096"/>
                </a:lnTo>
                <a:lnTo>
                  <a:pt x="2066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 txBox="1"/>
          <p:nvPr/>
        </p:nvSpPr>
        <p:spPr>
          <a:xfrm>
            <a:off x="2779774" y="4638955"/>
            <a:ext cx="795020" cy="2647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11111" sz="1500">
                <a:latin typeface="Times New Roman"/>
                <a:cs typeface="Times New Roman"/>
              </a:rPr>
              <a:t>=</a:t>
            </a:r>
            <a:r>
              <a:rPr dirty="0" baseline="-11111" sz="1500" spc="390">
                <a:latin typeface="Times New Roman"/>
                <a:cs typeface="Times New Roman"/>
              </a:rPr>
              <a:t> </a:t>
            </a:r>
            <a:r>
              <a:rPr dirty="0" sz="1550" spc="50">
                <a:latin typeface="Times New Roman"/>
                <a:cs typeface="Times New Roman"/>
              </a:rPr>
              <a:t>/</a:t>
            </a:r>
            <a:r>
              <a:rPr dirty="0" sz="1550" spc="50" i="1">
                <a:latin typeface="Times New Roman"/>
                <a:cs typeface="Times New Roman"/>
              </a:rPr>
              <a:t>U</a:t>
            </a:r>
            <a:r>
              <a:rPr dirty="0" sz="1550" spc="420" i="1">
                <a:latin typeface="Times New Roman"/>
                <a:cs typeface="Times New Roman"/>
              </a:rPr>
              <a:t> </a:t>
            </a:r>
            <a:r>
              <a:rPr dirty="0" sz="1550" spc="-25">
                <a:latin typeface="Times New Roman"/>
                <a:cs typeface="Times New Roman"/>
              </a:rPr>
              <a:t>//</a:t>
            </a:r>
            <a:r>
              <a:rPr dirty="0" sz="1550" spc="-25" i="1">
                <a:latin typeface="Times New Roman"/>
                <a:cs typeface="Times New Roman"/>
              </a:rPr>
              <a:t>U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3917694" y="4770739"/>
            <a:ext cx="90170" cy="1651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900" spc="-25" i="1">
                <a:latin typeface="Times New Roman"/>
                <a:cs typeface="Times New Roman"/>
              </a:rPr>
              <a:t>ij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3564126" y="4770739"/>
            <a:ext cx="57785" cy="1651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900" i="1">
                <a:latin typeface="Times New Roman"/>
                <a:cs typeface="Times New Roman"/>
              </a:rPr>
              <a:t>j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3169411" y="4770739"/>
            <a:ext cx="57785" cy="1651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900" i="1">
                <a:latin typeface="Times New Roman"/>
                <a:cs typeface="Times New Roman"/>
              </a:rPr>
              <a:t>i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5464553" y="4651302"/>
            <a:ext cx="367665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-20" i="1">
                <a:latin typeface="Times New Roman"/>
                <a:cs typeface="Times New Roman"/>
              </a:rPr>
              <a:t>sen</a:t>
            </a:r>
            <a:r>
              <a:rPr dirty="0" sz="1550" spc="-20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3627117" y="4638305"/>
            <a:ext cx="1701164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3584" sz="2325">
                <a:latin typeface="Times New Roman"/>
                <a:cs typeface="Times New Roman"/>
              </a:rPr>
              <a:t>//</a:t>
            </a:r>
            <a:r>
              <a:rPr dirty="0" baseline="3584" sz="2325" spc="-135">
                <a:latin typeface="Times New Roman"/>
                <a:cs typeface="Times New Roman"/>
              </a:rPr>
              <a:t> </a:t>
            </a:r>
            <a:r>
              <a:rPr dirty="0" baseline="3584" sz="2325" i="1">
                <a:latin typeface="Times New Roman"/>
                <a:cs typeface="Times New Roman"/>
              </a:rPr>
              <a:t>B</a:t>
            </a:r>
            <a:r>
              <a:rPr dirty="0" baseline="3584" sz="2325" spc="802" i="1">
                <a:latin typeface="Times New Roman"/>
                <a:cs typeface="Times New Roman"/>
              </a:rPr>
              <a:t> </a:t>
            </a:r>
            <a:r>
              <a:rPr dirty="0" baseline="3584" sz="2325">
                <a:latin typeface="Times New Roman"/>
                <a:cs typeface="Times New Roman"/>
              </a:rPr>
              <a:t>/</a:t>
            </a:r>
            <a:r>
              <a:rPr dirty="0" baseline="3584" sz="2325" spc="-172">
                <a:latin typeface="Times New Roman"/>
                <a:cs typeface="Times New Roman"/>
              </a:rPr>
              <a:t> </a:t>
            </a:r>
            <a:r>
              <a:rPr dirty="0" baseline="3584" sz="2325" spc="-37" i="1">
                <a:latin typeface="Times New Roman"/>
                <a:cs typeface="Times New Roman"/>
              </a:rPr>
              <a:t>sen</a:t>
            </a:r>
            <a:r>
              <a:rPr dirty="0" baseline="3584" sz="2325" spc="-37">
                <a:latin typeface="Times New Roman"/>
                <a:cs typeface="Times New Roman"/>
              </a:rPr>
              <a:t>(</a:t>
            </a:r>
            <a:r>
              <a:rPr dirty="0" baseline="3367" sz="2475" spc="-37">
                <a:latin typeface="Symbol"/>
                <a:cs typeface="Symbol"/>
              </a:rPr>
              <a:t></a:t>
            </a:r>
            <a:r>
              <a:rPr dirty="0" baseline="3584" sz="2325" spc="-37" i="1">
                <a:latin typeface="Times New Roman"/>
                <a:cs typeface="Times New Roman"/>
              </a:rPr>
              <a:t>i</a:t>
            </a:r>
            <a:r>
              <a:rPr dirty="0" baseline="3584" sz="2325" spc="-112" i="1">
                <a:latin typeface="Times New Roman"/>
                <a:cs typeface="Times New Roman"/>
              </a:rPr>
              <a:t> </a:t>
            </a:r>
            <a:r>
              <a:rPr dirty="0" baseline="3584" sz="2325">
                <a:latin typeface="Symbol"/>
                <a:cs typeface="Symbol"/>
              </a:rPr>
              <a:t></a:t>
            </a:r>
            <a:r>
              <a:rPr dirty="0" baseline="3584" sz="2325" spc="-322">
                <a:latin typeface="Times New Roman"/>
                <a:cs typeface="Times New Roman"/>
              </a:rPr>
              <a:t> </a:t>
            </a:r>
            <a:r>
              <a:rPr dirty="0" baseline="3367" sz="2475">
                <a:latin typeface="Symbol"/>
                <a:cs typeface="Symbol"/>
              </a:rPr>
              <a:t></a:t>
            </a:r>
            <a:r>
              <a:rPr dirty="0" baseline="3584" sz="2325" i="1">
                <a:latin typeface="Times New Roman"/>
                <a:cs typeface="Times New Roman"/>
              </a:rPr>
              <a:t>j</a:t>
            </a:r>
            <a:r>
              <a:rPr dirty="0" baseline="3584" sz="2325">
                <a:latin typeface="Times New Roman"/>
                <a:cs typeface="Times New Roman"/>
              </a:rPr>
              <a:t>)</a:t>
            </a:r>
            <a:r>
              <a:rPr dirty="0" baseline="3584" sz="2325" spc="-262">
                <a:latin typeface="Times New Roman"/>
                <a:cs typeface="Times New Roman"/>
              </a:rPr>
              <a:t> </a:t>
            </a:r>
            <a:r>
              <a:rPr dirty="0" baseline="-8333" sz="1500">
                <a:latin typeface="Times New Roman"/>
                <a:cs typeface="Times New Roman"/>
              </a:rPr>
              <a:t>=</a:t>
            </a:r>
            <a:r>
              <a:rPr dirty="0" baseline="-8333" sz="1500" spc="434">
                <a:latin typeface="Times New Roman"/>
                <a:cs typeface="Times New Roman"/>
              </a:rPr>
              <a:t> </a:t>
            </a:r>
            <a:r>
              <a:rPr dirty="0" sz="1450" spc="-60" i="1">
                <a:latin typeface="Times New Roman"/>
                <a:cs typeface="Times New Roman"/>
              </a:rPr>
              <a:t>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258813" y="4785532"/>
            <a:ext cx="208279" cy="1568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5" i="1">
                <a:latin typeface="Times New Roman"/>
                <a:cs typeface="Times New Roman"/>
              </a:rPr>
              <a:t>máx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5993381" y="4713226"/>
            <a:ext cx="299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omic Sans MS"/>
                <a:cs typeface="Comic Sans MS"/>
              </a:rPr>
              <a:t>(16)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681227" y="5151102"/>
            <a:ext cx="6196965" cy="166941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250" i="1">
                <a:latin typeface="Comic Sans MS"/>
                <a:cs typeface="Comic Sans MS"/>
              </a:rPr>
              <a:t>B</a:t>
            </a:r>
            <a:r>
              <a:rPr dirty="0" baseline="-9803" sz="1275" i="1">
                <a:latin typeface="Comic Sans MS"/>
                <a:cs typeface="Comic Sans MS"/>
              </a:rPr>
              <a:t>ij</a:t>
            </a:r>
            <a:r>
              <a:rPr dirty="0" baseline="-9803" sz="1275" spc="13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=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Comic Sans MS"/>
                <a:cs typeface="Comic Sans MS"/>
              </a:rPr>
              <a:t>susceptancia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Comic Sans MS"/>
                <a:cs typeface="Comic Sans MS"/>
              </a:rPr>
              <a:t>entre</a:t>
            </a:r>
            <a:r>
              <a:rPr dirty="0" sz="125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los</a:t>
            </a:r>
            <a:r>
              <a:rPr dirty="0" sz="1250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Comic Sans MS"/>
                <a:cs typeface="Comic Sans MS"/>
              </a:rPr>
              <a:t>terminales</a:t>
            </a:r>
            <a:r>
              <a:rPr dirty="0" sz="125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i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y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j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Comic Sans MS"/>
                <a:cs typeface="Comic Sans MS"/>
              </a:rPr>
              <a:t>considerados</a:t>
            </a:r>
            <a:endParaRPr sz="125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1110"/>
              </a:spcBef>
            </a:pPr>
            <a:r>
              <a:rPr dirty="0" sz="1400" i="1">
                <a:latin typeface="Times New Roman"/>
                <a:cs typeface="Times New Roman"/>
              </a:rPr>
              <a:t>δ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=(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δi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–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δj) </a:t>
            </a:r>
            <a:r>
              <a:rPr dirty="0" sz="1250" i="1">
                <a:latin typeface="Comic Sans MS"/>
                <a:cs typeface="Comic Sans MS"/>
              </a:rPr>
              <a:t>=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Comic Sans MS"/>
                <a:cs typeface="Comic Sans MS"/>
              </a:rPr>
              <a:t>diferencia</a:t>
            </a:r>
            <a:r>
              <a:rPr dirty="0" sz="1250" spc="30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Comic Sans MS"/>
                <a:cs typeface="Comic Sans MS"/>
              </a:rPr>
              <a:t>angular</a:t>
            </a:r>
            <a:endParaRPr sz="1250">
              <a:latin typeface="Comic Sans MS"/>
              <a:cs typeface="Comic Sans MS"/>
            </a:endParaRPr>
          </a:p>
          <a:p>
            <a:pPr algn="just" marL="38100">
              <a:lnSpc>
                <a:spcPct val="100000"/>
              </a:lnSpc>
              <a:spcBef>
                <a:spcPts val="134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observar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similitud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existe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expresión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(15)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(16).</a:t>
            </a:r>
            <a:endParaRPr sz="1200">
              <a:latin typeface="Comic Sans MS"/>
              <a:cs typeface="Comic Sans MS"/>
            </a:endParaRPr>
          </a:p>
          <a:p>
            <a:pPr algn="just" marL="38100" marR="30480">
              <a:lnSpc>
                <a:spcPct val="116300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Considerando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inductancia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tensiones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constantes,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grafica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potencia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transferida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cualquiera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j,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función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diferencia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tensiones: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706627" y="9483342"/>
            <a:ext cx="6096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máx.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transferir,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logra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90º.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67" name="object 67" descr=""/>
          <p:cNvGrpSpPr/>
          <p:nvPr/>
        </p:nvGrpSpPr>
        <p:grpSpPr>
          <a:xfrm>
            <a:off x="1720719" y="7012063"/>
            <a:ext cx="3165475" cy="2296795"/>
            <a:chOff x="1720719" y="7012063"/>
            <a:chExt cx="3165475" cy="2296795"/>
          </a:xfrm>
        </p:grpSpPr>
        <p:sp>
          <p:nvSpPr>
            <p:cNvPr id="68" name="object 68" descr=""/>
            <p:cNvSpPr/>
            <p:nvPr/>
          </p:nvSpPr>
          <p:spPr>
            <a:xfrm>
              <a:off x="1725164" y="7016508"/>
              <a:ext cx="3156585" cy="2287905"/>
            </a:xfrm>
            <a:custGeom>
              <a:avLst/>
              <a:gdLst/>
              <a:ahLst/>
              <a:cxnLst/>
              <a:rect l="l" t="t" r="r" b="b"/>
              <a:pathLst>
                <a:path w="3156585" h="2287904">
                  <a:moveTo>
                    <a:pt x="0" y="0"/>
                  </a:moveTo>
                  <a:lnTo>
                    <a:pt x="3156213" y="0"/>
                  </a:lnTo>
                  <a:lnTo>
                    <a:pt x="3156213" y="2287515"/>
                  </a:lnTo>
                  <a:lnTo>
                    <a:pt x="0" y="2287515"/>
                  </a:lnTo>
                  <a:lnTo>
                    <a:pt x="0" y="0"/>
                  </a:lnTo>
                  <a:close/>
                </a:path>
              </a:pathLst>
            </a:custGeom>
            <a:ln w="83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2110740" y="7100310"/>
              <a:ext cx="2593975" cy="1659889"/>
            </a:xfrm>
            <a:custGeom>
              <a:avLst/>
              <a:gdLst/>
              <a:ahLst/>
              <a:cxnLst/>
              <a:rect l="l" t="t" r="r" b="b"/>
              <a:pathLst>
                <a:path w="2593975" h="1659890">
                  <a:moveTo>
                    <a:pt x="2593847" y="0"/>
                  </a:moveTo>
                  <a:lnTo>
                    <a:pt x="0" y="0"/>
                  </a:lnTo>
                  <a:lnTo>
                    <a:pt x="0" y="1659635"/>
                  </a:lnTo>
                  <a:lnTo>
                    <a:pt x="2593847" y="1659635"/>
                  </a:lnTo>
                  <a:lnTo>
                    <a:pt x="2593847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2110733" y="7100328"/>
              <a:ext cx="2593975" cy="1659889"/>
            </a:xfrm>
            <a:custGeom>
              <a:avLst/>
              <a:gdLst/>
              <a:ahLst/>
              <a:cxnLst/>
              <a:rect l="l" t="t" r="r" b="b"/>
              <a:pathLst>
                <a:path w="2593975" h="1659890">
                  <a:moveTo>
                    <a:pt x="0" y="0"/>
                  </a:moveTo>
                  <a:lnTo>
                    <a:pt x="2593848" y="0"/>
                  </a:lnTo>
                </a:path>
                <a:path w="2593975" h="1659890">
                  <a:moveTo>
                    <a:pt x="2593848" y="0"/>
                  </a:moveTo>
                  <a:lnTo>
                    <a:pt x="2593848" y="1659623"/>
                  </a:lnTo>
                </a:path>
                <a:path w="2593975" h="1659890">
                  <a:moveTo>
                    <a:pt x="2593848" y="1659623"/>
                  </a:moveTo>
                  <a:lnTo>
                    <a:pt x="0" y="1659623"/>
                  </a:lnTo>
                </a:path>
                <a:path w="2593975" h="1659890">
                  <a:moveTo>
                    <a:pt x="0" y="1659623"/>
                  </a:moveTo>
                  <a:lnTo>
                    <a:pt x="0" y="0"/>
                  </a:lnTo>
                </a:path>
              </a:pathLst>
            </a:custGeom>
            <a:ln w="837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2110740" y="8759946"/>
              <a:ext cx="2593975" cy="33655"/>
            </a:xfrm>
            <a:custGeom>
              <a:avLst/>
              <a:gdLst/>
              <a:ahLst/>
              <a:cxnLst/>
              <a:rect l="l" t="t" r="r" b="b"/>
              <a:pathLst>
                <a:path w="2593975" h="33654">
                  <a:moveTo>
                    <a:pt x="0" y="0"/>
                  </a:moveTo>
                  <a:lnTo>
                    <a:pt x="2593847" y="0"/>
                  </a:lnTo>
                </a:path>
                <a:path w="2593975" h="33654">
                  <a:moveTo>
                    <a:pt x="0" y="33527"/>
                  </a:moveTo>
                  <a:lnTo>
                    <a:pt x="0" y="0"/>
                  </a:lnTo>
                </a:path>
                <a:path w="2593975" h="33654">
                  <a:moveTo>
                    <a:pt x="434339" y="33527"/>
                  </a:moveTo>
                  <a:lnTo>
                    <a:pt x="434339" y="0"/>
                  </a:lnTo>
                </a:path>
                <a:path w="2593975" h="33654">
                  <a:moveTo>
                    <a:pt x="861059" y="33527"/>
                  </a:moveTo>
                  <a:lnTo>
                    <a:pt x="861059" y="0"/>
                  </a:lnTo>
                </a:path>
                <a:path w="2593975" h="33654">
                  <a:moveTo>
                    <a:pt x="1296923" y="33527"/>
                  </a:moveTo>
                  <a:lnTo>
                    <a:pt x="1296923" y="0"/>
                  </a:lnTo>
                </a:path>
                <a:path w="2593975" h="33654">
                  <a:moveTo>
                    <a:pt x="1732787" y="33527"/>
                  </a:moveTo>
                  <a:lnTo>
                    <a:pt x="1732787" y="0"/>
                  </a:lnTo>
                </a:path>
                <a:path w="2593975" h="33654">
                  <a:moveTo>
                    <a:pt x="2159507" y="33527"/>
                  </a:moveTo>
                  <a:lnTo>
                    <a:pt x="2159507" y="0"/>
                  </a:lnTo>
                </a:path>
                <a:path w="2593975" h="33654">
                  <a:moveTo>
                    <a:pt x="2593847" y="33527"/>
                  </a:moveTo>
                  <a:lnTo>
                    <a:pt x="25938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110733" y="7929377"/>
              <a:ext cx="434975" cy="830580"/>
            </a:xfrm>
            <a:custGeom>
              <a:avLst/>
              <a:gdLst/>
              <a:ahLst/>
              <a:cxnLst/>
              <a:rect l="l" t="t" r="r" b="b"/>
              <a:pathLst>
                <a:path w="434975" h="830579">
                  <a:moveTo>
                    <a:pt x="0" y="830574"/>
                  </a:moveTo>
                  <a:lnTo>
                    <a:pt x="108210" y="620262"/>
                  </a:lnTo>
                  <a:lnTo>
                    <a:pt x="216420" y="402343"/>
                  </a:lnTo>
                  <a:lnTo>
                    <a:pt x="326139" y="193556"/>
                  </a:lnTo>
                  <a:lnTo>
                    <a:pt x="384060" y="92966"/>
                  </a:lnTo>
                  <a:lnTo>
                    <a:pt x="434349" y="0"/>
                  </a:lnTo>
                </a:path>
              </a:pathLst>
            </a:custGeom>
            <a:ln w="8371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545083" y="7325885"/>
              <a:ext cx="426720" cy="603885"/>
            </a:xfrm>
            <a:custGeom>
              <a:avLst/>
              <a:gdLst/>
              <a:ahLst/>
              <a:cxnLst/>
              <a:rect l="l" t="t" r="r" b="b"/>
              <a:pathLst>
                <a:path w="426719" h="603884">
                  <a:moveTo>
                    <a:pt x="0" y="603492"/>
                  </a:moveTo>
                  <a:lnTo>
                    <a:pt x="109718" y="428230"/>
                  </a:lnTo>
                  <a:lnTo>
                    <a:pt x="210311" y="260591"/>
                  </a:lnTo>
                  <a:lnTo>
                    <a:pt x="268217" y="193541"/>
                  </a:lnTo>
                  <a:lnTo>
                    <a:pt x="318506" y="117344"/>
                  </a:lnTo>
                  <a:lnTo>
                    <a:pt x="376428" y="59426"/>
                  </a:lnTo>
                  <a:lnTo>
                    <a:pt x="426717" y="0"/>
                  </a:lnTo>
                </a:path>
              </a:pathLst>
            </a:custGeom>
            <a:ln w="8371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2971800" y="7100328"/>
              <a:ext cx="436245" cy="226060"/>
            </a:xfrm>
            <a:custGeom>
              <a:avLst/>
              <a:gdLst/>
              <a:ahLst/>
              <a:cxnLst/>
              <a:rect l="l" t="t" r="r" b="b"/>
              <a:pathLst>
                <a:path w="436245" h="226059">
                  <a:moveTo>
                    <a:pt x="0" y="225556"/>
                  </a:moveTo>
                  <a:lnTo>
                    <a:pt x="109733" y="134114"/>
                  </a:lnTo>
                  <a:lnTo>
                    <a:pt x="160022" y="91442"/>
                  </a:lnTo>
                  <a:lnTo>
                    <a:pt x="217928" y="57917"/>
                  </a:lnTo>
                  <a:lnTo>
                    <a:pt x="268217" y="33524"/>
                  </a:lnTo>
                  <a:lnTo>
                    <a:pt x="327662" y="16770"/>
                  </a:lnTo>
                  <a:lnTo>
                    <a:pt x="376428" y="9147"/>
                  </a:lnTo>
                  <a:lnTo>
                    <a:pt x="435857" y="0"/>
                  </a:lnTo>
                </a:path>
              </a:pathLst>
            </a:custGeom>
            <a:ln w="837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407657" y="7100328"/>
              <a:ext cx="436245" cy="218440"/>
            </a:xfrm>
            <a:custGeom>
              <a:avLst/>
              <a:gdLst/>
              <a:ahLst/>
              <a:cxnLst/>
              <a:rect l="l" t="t" r="r" b="b"/>
              <a:pathLst>
                <a:path w="436245" h="218440">
                  <a:moveTo>
                    <a:pt x="0" y="0"/>
                  </a:moveTo>
                  <a:lnTo>
                    <a:pt x="57921" y="0"/>
                  </a:lnTo>
                  <a:lnTo>
                    <a:pt x="108210" y="16770"/>
                  </a:lnTo>
                  <a:lnTo>
                    <a:pt x="167639" y="33524"/>
                  </a:lnTo>
                  <a:lnTo>
                    <a:pt x="217944" y="57917"/>
                  </a:lnTo>
                  <a:lnTo>
                    <a:pt x="275850" y="83819"/>
                  </a:lnTo>
                  <a:lnTo>
                    <a:pt x="326139" y="124967"/>
                  </a:lnTo>
                  <a:lnTo>
                    <a:pt x="435872" y="217934"/>
                  </a:lnTo>
                </a:path>
              </a:pathLst>
            </a:custGeom>
            <a:ln w="8374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3843530" y="7318262"/>
              <a:ext cx="426720" cy="611505"/>
            </a:xfrm>
            <a:custGeom>
              <a:avLst/>
              <a:gdLst/>
              <a:ahLst/>
              <a:cxnLst/>
              <a:rect l="l" t="t" r="r" b="b"/>
              <a:pathLst>
                <a:path w="426720" h="611504">
                  <a:moveTo>
                    <a:pt x="0" y="0"/>
                  </a:moveTo>
                  <a:lnTo>
                    <a:pt x="48765" y="57902"/>
                  </a:lnTo>
                  <a:lnTo>
                    <a:pt x="108195" y="117344"/>
                  </a:lnTo>
                  <a:lnTo>
                    <a:pt x="158499" y="192016"/>
                  </a:lnTo>
                  <a:lnTo>
                    <a:pt x="208788" y="268213"/>
                  </a:lnTo>
                  <a:lnTo>
                    <a:pt x="316983" y="435853"/>
                  </a:lnTo>
                  <a:lnTo>
                    <a:pt x="426717" y="611115"/>
                  </a:lnTo>
                </a:path>
              </a:pathLst>
            </a:custGeom>
            <a:ln w="8371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4270247" y="7929377"/>
              <a:ext cx="434340" cy="830580"/>
            </a:xfrm>
            <a:custGeom>
              <a:avLst/>
              <a:gdLst/>
              <a:ahLst/>
              <a:cxnLst/>
              <a:rect l="l" t="t" r="r" b="b"/>
              <a:pathLst>
                <a:path w="434339" h="830579">
                  <a:moveTo>
                    <a:pt x="0" y="0"/>
                  </a:moveTo>
                  <a:lnTo>
                    <a:pt x="50288" y="92966"/>
                  </a:lnTo>
                  <a:lnTo>
                    <a:pt x="108210" y="193556"/>
                  </a:lnTo>
                  <a:lnTo>
                    <a:pt x="216405" y="402343"/>
                  </a:lnTo>
                  <a:lnTo>
                    <a:pt x="326139" y="620262"/>
                  </a:lnTo>
                  <a:lnTo>
                    <a:pt x="434334" y="830574"/>
                  </a:lnTo>
                </a:path>
              </a:pathLst>
            </a:custGeom>
            <a:ln w="8371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 descr=""/>
          <p:cNvSpPr txBox="1"/>
          <p:nvPr/>
        </p:nvSpPr>
        <p:spPr>
          <a:xfrm>
            <a:off x="2086355" y="8828827"/>
            <a:ext cx="736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2487184" y="8828827"/>
            <a:ext cx="132715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850" spc="-25">
                <a:latin typeface="Arial"/>
                <a:cs typeface="Arial"/>
              </a:rPr>
              <a:t>30</a:t>
            </a:r>
            <a:endParaRPr sz="850">
              <a:latin typeface="Arial"/>
              <a:cs typeface="Arial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4622508" y="8828827"/>
            <a:ext cx="191135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850" spc="-25">
                <a:latin typeface="Arial"/>
                <a:cs typeface="Arial"/>
              </a:rPr>
              <a:t>180</a:t>
            </a:r>
            <a:endParaRPr sz="850">
              <a:latin typeface="Arial"/>
              <a:cs typeface="Arial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2764535" y="8765989"/>
            <a:ext cx="1612900" cy="41275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49225">
              <a:lnSpc>
                <a:spcPct val="100000"/>
              </a:lnSpc>
              <a:spcBef>
                <a:spcPts val="600"/>
              </a:spcBef>
              <a:tabLst>
                <a:tab pos="584835" algn="l"/>
                <a:tab pos="995044" algn="l"/>
                <a:tab pos="1421765" algn="l"/>
              </a:tabLst>
            </a:pPr>
            <a:r>
              <a:rPr dirty="0" sz="850" spc="-25">
                <a:latin typeface="Arial"/>
                <a:cs typeface="Arial"/>
              </a:rPr>
              <a:t>60</a:t>
            </a:r>
            <a:r>
              <a:rPr dirty="0" sz="850">
                <a:latin typeface="Arial"/>
                <a:cs typeface="Arial"/>
              </a:rPr>
              <a:t>	</a:t>
            </a:r>
            <a:r>
              <a:rPr dirty="0" sz="850" spc="-25">
                <a:latin typeface="Arial"/>
                <a:cs typeface="Arial"/>
              </a:rPr>
              <a:t>90</a:t>
            </a:r>
            <a:r>
              <a:rPr dirty="0" sz="850">
                <a:latin typeface="Arial"/>
                <a:cs typeface="Arial"/>
              </a:rPr>
              <a:t>	</a:t>
            </a:r>
            <a:r>
              <a:rPr dirty="0" sz="850" spc="-25">
                <a:latin typeface="Arial"/>
                <a:cs typeface="Arial"/>
              </a:rPr>
              <a:t>120</a:t>
            </a:r>
            <a:r>
              <a:rPr dirty="0" sz="850">
                <a:latin typeface="Arial"/>
                <a:cs typeface="Arial"/>
              </a:rPr>
              <a:t>	</a:t>
            </a:r>
            <a:r>
              <a:rPr dirty="0" sz="850" spc="-25">
                <a:latin typeface="Arial"/>
                <a:cs typeface="Arial"/>
              </a:rPr>
              <a:t>150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r>
              <a:rPr dirty="0" sz="850" b="1">
                <a:latin typeface="Arial"/>
                <a:cs typeface="Arial"/>
              </a:rPr>
              <a:t>diferencia</a:t>
            </a:r>
            <a:r>
              <a:rPr dirty="0" sz="850" spc="160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angular</a:t>
            </a:r>
            <a:r>
              <a:rPr dirty="0" sz="850" spc="90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δij</a:t>
            </a:r>
            <a:r>
              <a:rPr dirty="0" sz="850" spc="135" b="1">
                <a:latin typeface="Arial"/>
                <a:cs typeface="Arial"/>
              </a:rPr>
              <a:t> </a:t>
            </a:r>
            <a:r>
              <a:rPr dirty="0" sz="850" spc="-25" b="1">
                <a:latin typeface="Arial"/>
                <a:cs typeface="Arial"/>
              </a:rPr>
              <a:t>[º]</a:t>
            </a:r>
            <a:endParaRPr sz="850">
              <a:latin typeface="Arial"/>
              <a:cs typeface="Aria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1831792" y="7334762"/>
            <a:ext cx="147320" cy="1236980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850" b="1">
                <a:latin typeface="Arial"/>
                <a:cs typeface="Arial"/>
              </a:rPr>
              <a:t>Potencia</a:t>
            </a:r>
            <a:r>
              <a:rPr dirty="0" sz="850" spc="5" b="1">
                <a:latin typeface="Arial"/>
                <a:cs typeface="Arial"/>
              </a:rPr>
              <a:t> </a:t>
            </a:r>
            <a:r>
              <a:rPr dirty="0" sz="850" spc="-10" b="1">
                <a:latin typeface="Arial"/>
                <a:cs typeface="Arial"/>
              </a:rPr>
              <a:t>transferida</a:t>
            </a:r>
            <a:r>
              <a:rPr dirty="0" sz="850" spc="15" b="1">
                <a:latin typeface="Arial"/>
                <a:cs typeface="Arial"/>
              </a:rPr>
              <a:t> </a:t>
            </a:r>
            <a:r>
              <a:rPr dirty="0" sz="850" spc="-25" b="1">
                <a:latin typeface="Arial"/>
                <a:cs typeface="Arial"/>
              </a:rPr>
              <a:t>Pij</a:t>
            </a:r>
            <a:endParaRPr sz="850">
              <a:latin typeface="Arial"/>
              <a:cs typeface="Arial"/>
            </a:endParaRPr>
          </a:p>
        </p:txBody>
      </p:sp>
      <p:sp>
        <p:nvSpPr>
          <p:cNvPr id="83" name="object 83" descr=""/>
          <p:cNvSpPr/>
          <p:nvPr/>
        </p:nvSpPr>
        <p:spPr>
          <a:xfrm>
            <a:off x="1725164" y="7016508"/>
            <a:ext cx="3156585" cy="2287905"/>
          </a:xfrm>
          <a:custGeom>
            <a:avLst/>
            <a:gdLst/>
            <a:ahLst/>
            <a:cxnLst/>
            <a:rect l="l" t="t" r="r" b="b"/>
            <a:pathLst>
              <a:path w="3156585" h="2287904">
                <a:moveTo>
                  <a:pt x="0" y="0"/>
                </a:moveTo>
                <a:lnTo>
                  <a:pt x="3156213" y="0"/>
                </a:lnTo>
                <a:lnTo>
                  <a:pt x="3156213" y="2287515"/>
                </a:lnTo>
                <a:lnTo>
                  <a:pt x="0" y="2287515"/>
                </a:lnTo>
                <a:lnTo>
                  <a:pt x="0" y="0"/>
                </a:lnTo>
                <a:close/>
              </a:path>
            </a:pathLst>
          </a:custGeom>
          <a:ln w="83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 txBox="1"/>
          <p:nvPr/>
        </p:nvSpPr>
        <p:spPr>
          <a:xfrm>
            <a:off x="1828799" y="7035801"/>
            <a:ext cx="1866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20">
                <a:latin typeface="Times New Roman"/>
                <a:cs typeface="Times New Roman"/>
              </a:rPr>
              <a:t>Pmáx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5" name="object 85" descr=""/>
          <p:cNvSpPr/>
          <p:nvPr/>
        </p:nvSpPr>
        <p:spPr>
          <a:xfrm>
            <a:off x="3413759" y="7082022"/>
            <a:ext cx="0" cy="1676400"/>
          </a:xfrm>
          <a:custGeom>
            <a:avLst/>
            <a:gdLst/>
            <a:ahLst/>
            <a:cxnLst/>
            <a:rect l="l" t="t" r="r" b="b"/>
            <a:pathLst>
              <a:path w="0" h="1676400">
                <a:moveTo>
                  <a:pt x="0" y="167639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/>
          <p:nvPr/>
        </p:nvSpPr>
        <p:spPr>
          <a:xfrm>
            <a:off x="0" y="762"/>
            <a:ext cx="7556500" cy="1042669"/>
          </a:xfrm>
          <a:custGeom>
            <a:avLst/>
            <a:gdLst/>
            <a:ahLst/>
            <a:cxnLst/>
            <a:rect l="l" t="t" r="r" b="b"/>
            <a:pathLst>
              <a:path w="7556500" h="1042669">
                <a:moveTo>
                  <a:pt x="0" y="0"/>
                </a:moveTo>
                <a:lnTo>
                  <a:pt x="7556475" y="0"/>
                </a:lnTo>
                <a:lnTo>
                  <a:pt x="7556475" y="1042545"/>
                </a:lnTo>
                <a:lnTo>
                  <a:pt x="0" y="104254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 descr=""/>
          <p:cNvSpPr/>
          <p:nvPr/>
        </p:nvSpPr>
        <p:spPr>
          <a:xfrm>
            <a:off x="0" y="9826274"/>
            <a:ext cx="7556500" cy="866775"/>
          </a:xfrm>
          <a:custGeom>
            <a:avLst/>
            <a:gdLst/>
            <a:ahLst/>
            <a:cxnLst/>
            <a:rect l="l" t="t" r="r" b="b"/>
            <a:pathLst>
              <a:path w="7556500" h="866775">
                <a:moveTo>
                  <a:pt x="0" y="866400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866400"/>
                </a:lnTo>
                <a:lnTo>
                  <a:pt x="0" y="866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1066800"/>
          </a:xfrm>
          <a:custGeom>
            <a:avLst/>
            <a:gdLst/>
            <a:ahLst/>
            <a:cxnLst/>
            <a:rect l="l" t="t" r="r" b="b"/>
            <a:pathLst>
              <a:path w="7556500" h="1066800">
                <a:moveTo>
                  <a:pt x="0" y="0"/>
                </a:moveTo>
                <a:lnTo>
                  <a:pt x="7556475" y="0"/>
                </a:lnTo>
                <a:lnTo>
                  <a:pt x="7556475" y="1066352"/>
                </a:lnTo>
                <a:lnTo>
                  <a:pt x="0" y="106635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5" y="1171450"/>
            <a:ext cx="6197600" cy="449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ahora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circuito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</a:t>
            </a:r>
            <a:r>
              <a:rPr dirty="0" baseline="-10416" sz="1200">
                <a:latin typeface="Comic Sans MS"/>
                <a:cs typeface="Comic Sans MS"/>
              </a:rPr>
              <a:t>L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modelar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cuadripolo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Π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FF0000"/>
                </a:solidFill>
                <a:latin typeface="Comic Sans MS"/>
                <a:cs typeface="Comic Sans MS"/>
              </a:rPr>
              <a:t>(Figxxx)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794004" y="2080255"/>
            <a:ext cx="3104515" cy="957580"/>
            <a:chOff x="794004" y="2080255"/>
            <a:chExt cx="3104515" cy="957580"/>
          </a:xfrm>
        </p:grpSpPr>
        <p:sp>
          <p:nvSpPr>
            <p:cNvPr id="6" name="object 6" descr=""/>
            <p:cNvSpPr/>
            <p:nvPr/>
          </p:nvSpPr>
          <p:spPr>
            <a:xfrm>
              <a:off x="1062227" y="2346955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w="0" h="381000">
                  <a:moveTo>
                    <a:pt x="0" y="0"/>
                  </a:moveTo>
                  <a:lnTo>
                    <a:pt x="0" y="380999"/>
                  </a:lnTo>
                </a:path>
              </a:pathLst>
            </a:custGeom>
            <a:ln w="2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62227" y="2529835"/>
              <a:ext cx="638810" cy="0"/>
            </a:xfrm>
            <a:custGeom>
              <a:avLst/>
              <a:gdLst/>
              <a:ahLst/>
              <a:cxnLst/>
              <a:rect l="l" t="t" r="r" b="b"/>
              <a:pathLst>
                <a:path w="638810" h="0">
                  <a:moveTo>
                    <a:pt x="0" y="0"/>
                  </a:moveTo>
                  <a:lnTo>
                    <a:pt x="638555" y="0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687068" y="256336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w="0" h="10794">
                  <a:moveTo>
                    <a:pt x="0" y="0"/>
                  </a:moveTo>
                  <a:lnTo>
                    <a:pt x="0" y="106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97863" y="2715763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80" h="0">
                  <a:moveTo>
                    <a:pt x="0" y="0"/>
                  </a:moveTo>
                  <a:lnTo>
                    <a:pt x="309371" y="0"/>
                  </a:lnTo>
                </a:path>
              </a:pathLst>
            </a:custGeom>
            <a:ln w="196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505711" y="2683759"/>
              <a:ext cx="102235" cy="67310"/>
            </a:xfrm>
            <a:custGeom>
              <a:avLst/>
              <a:gdLst/>
              <a:ahLst/>
              <a:cxnLst/>
              <a:rect l="l" t="t" r="r" b="b"/>
              <a:pathLst>
                <a:path w="102234" h="67310">
                  <a:moveTo>
                    <a:pt x="0" y="0"/>
                  </a:moveTo>
                  <a:lnTo>
                    <a:pt x="0" y="67055"/>
                  </a:lnTo>
                  <a:lnTo>
                    <a:pt x="102107" y="335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8740" y="2578603"/>
              <a:ext cx="24384" cy="34747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199387" y="2409439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5" h="0">
                  <a:moveTo>
                    <a:pt x="0" y="0"/>
                  </a:moveTo>
                  <a:lnTo>
                    <a:pt x="268223" y="0"/>
                  </a:lnTo>
                </a:path>
              </a:pathLst>
            </a:custGeom>
            <a:ln w="1964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456943" y="2366767"/>
              <a:ext cx="127000" cy="85725"/>
            </a:xfrm>
            <a:custGeom>
              <a:avLst/>
              <a:gdLst/>
              <a:ahLst/>
              <a:cxnLst/>
              <a:rect l="l" t="t" r="r" b="b"/>
              <a:pathLst>
                <a:path w="127000" h="85725">
                  <a:moveTo>
                    <a:pt x="0" y="0"/>
                  </a:moveTo>
                  <a:lnTo>
                    <a:pt x="0" y="85343"/>
                  </a:lnTo>
                  <a:lnTo>
                    <a:pt x="126491" y="426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7300" y="2244847"/>
              <a:ext cx="219456" cy="34747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725168" y="2491735"/>
              <a:ext cx="805180" cy="86995"/>
            </a:xfrm>
            <a:custGeom>
              <a:avLst/>
              <a:gdLst/>
              <a:ahLst/>
              <a:cxnLst/>
              <a:rect l="l" t="t" r="r" b="b"/>
              <a:pathLst>
                <a:path w="805180" h="86994">
                  <a:moveTo>
                    <a:pt x="0" y="82295"/>
                  </a:moveTo>
                  <a:lnTo>
                    <a:pt x="59435" y="0"/>
                  </a:lnTo>
                  <a:lnTo>
                    <a:pt x="115823" y="79247"/>
                  </a:lnTo>
                </a:path>
                <a:path w="805180" h="86994">
                  <a:moveTo>
                    <a:pt x="109727" y="86867"/>
                  </a:moveTo>
                  <a:lnTo>
                    <a:pt x="167639" y="4571"/>
                  </a:lnTo>
                  <a:lnTo>
                    <a:pt x="225551" y="85343"/>
                  </a:lnTo>
                </a:path>
                <a:path w="805180" h="86994">
                  <a:moveTo>
                    <a:pt x="219455" y="86867"/>
                  </a:moveTo>
                  <a:lnTo>
                    <a:pt x="277367" y="4571"/>
                  </a:lnTo>
                  <a:lnTo>
                    <a:pt x="333755" y="85343"/>
                  </a:lnTo>
                </a:path>
                <a:path w="805180" h="86994">
                  <a:moveTo>
                    <a:pt x="804671" y="38099"/>
                  </a:moveTo>
                  <a:lnTo>
                    <a:pt x="487679" y="38099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212847" y="2487163"/>
              <a:ext cx="855344" cy="86995"/>
            </a:xfrm>
            <a:custGeom>
              <a:avLst/>
              <a:gdLst/>
              <a:ahLst/>
              <a:cxnLst/>
              <a:rect l="l" t="t" r="r" b="b"/>
              <a:pathLst>
                <a:path w="855344" h="86994">
                  <a:moveTo>
                    <a:pt x="330707" y="77723"/>
                  </a:moveTo>
                  <a:lnTo>
                    <a:pt x="330707" y="62483"/>
                  </a:lnTo>
                  <a:lnTo>
                    <a:pt x="332231" y="54863"/>
                  </a:lnTo>
                  <a:lnTo>
                    <a:pt x="335279" y="47243"/>
                  </a:lnTo>
                  <a:lnTo>
                    <a:pt x="336803" y="41147"/>
                  </a:lnTo>
                  <a:lnTo>
                    <a:pt x="339851" y="35051"/>
                  </a:lnTo>
                  <a:lnTo>
                    <a:pt x="344423" y="28955"/>
                  </a:lnTo>
                  <a:lnTo>
                    <a:pt x="347471" y="22859"/>
                  </a:lnTo>
                  <a:lnTo>
                    <a:pt x="352043" y="18287"/>
                  </a:lnTo>
                  <a:lnTo>
                    <a:pt x="358139" y="13715"/>
                  </a:lnTo>
                  <a:lnTo>
                    <a:pt x="362711" y="9143"/>
                  </a:lnTo>
                  <a:lnTo>
                    <a:pt x="368807" y="6095"/>
                  </a:lnTo>
                  <a:lnTo>
                    <a:pt x="373379" y="3047"/>
                  </a:lnTo>
                  <a:lnTo>
                    <a:pt x="377951" y="1523"/>
                  </a:lnTo>
                  <a:lnTo>
                    <a:pt x="380999" y="1523"/>
                  </a:lnTo>
                  <a:lnTo>
                    <a:pt x="384047" y="0"/>
                  </a:lnTo>
                  <a:lnTo>
                    <a:pt x="409955" y="0"/>
                  </a:lnTo>
                  <a:lnTo>
                    <a:pt x="413003" y="1523"/>
                  </a:lnTo>
                  <a:lnTo>
                    <a:pt x="416051" y="3047"/>
                  </a:lnTo>
                  <a:lnTo>
                    <a:pt x="419099" y="4571"/>
                  </a:lnTo>
                  <a:lnTo>
                    <a:pt x="425195" y="6095"/>
                  </a:lnTo>
                  <a:lnTo>
                    <a:pt x="431291" y="10667"/>
                  </a:lnTo>
                  <a:lnTo>
                    <a:pt x="435863" y="15239"/>
                  </a:lnTo>
                  <a:lnTo>
                    <a:pt x="440435" y="18287"/>
                  </a:lnTo>
                  <a:lnTo>
                    <a:pt x="445007" y="24383"/>
                  </a:lnTo>
                  <a:lnTo>
                    <a:pt x="449579" y="28955"/>
                  </a:lnTo>
                  <a:lnTo>
                    <a:pt x="452627" y="35051"/>
                  </a:lnTo>
                  <a:lnTo>
                    <a:pt x="455675" y="42671"/>
                  </a:lnTo>
                  <a:lnTo>
                    <a:pt x="457199" y="48767"/>
                  </a:lnTo>
                  <a:lnTo>
                    <a:pt x="460247" y="56387"/>
                  </a:lnTo>
                  <a:lnTo>
                    <a:pt x="461771" y="64007"/>
                  </a:lnTo>
                  <a:lnTo>
                    <a:pt x="461771" y="77723"/>
                  </a:lnTo>
                  <a:lnTo>
                    <a:pt x="461771" y="70103"/>
                  </a:lnTo>
                  <a:lnTo>
                    <a:pt x="463295" y="62483"/>
                  </a:lnTo>
                  <a:lnTo>
                    <a:pt x="463295" y="54863"/>
                  </a:lnTo>
                  <a:lnTo>
                    <a:pt x="466343" y="47243"/>
                  </a:lnTo>
                  <a:lnTo>
                    <a:pt x="469391" y="41147"/>
                  </a:lnTo>
                  <a:lnTo>
                    <a:pt x="470915" y="35051"/>
                  </a:lnTo>
                  <a:lnTo>
                    <a:pt x="475487" y="28955"/>
                  </a:lnTo>
                  <a:lnTo>
                    <a:pt x="480059" y="22859"/>
                  </a:lnTo>
                  <a:lnTo>
                    <a:pt x="483107" y="18287"/>
                  </a:lnTo>
                  <a:lnTo>
                    <a:pt x="489203" y="13715"/>
                  </a:lnTo>
                  <a:lnTo>
                    <a:pt x="493775" y="9143"/>
                  </a:lnTo>
                  <a:lnTo>
                    <a:pt x="499871" y="6095"/>
                  </a:lnTo>
                  <a:lnTo>
                    <a:pt x="504443" y="3047"/>
                  </a:lnTo>
                  <a:lnTo>
                    <a:pt x="507491" y="1523"/>
                  </a:lnTo>
                  <a:lnTo>
                    <a:pt x="512063" y="1523"/>
                  </a:lnTo>
                  <a:lnTo>
                    <a:pt x="513587" y="0"/>
                  </a:lnTo>
                  <a:lnTo>
                    <a:pt x="541019" y="0"/>
                  </a:lnTo>
                  <a:lnTo>
                    <a:pt x="544067" y="1523"/>
                  </a:lnTo>
                  <a:lnTo>
                    <a:pt x="547115" y="3047"/>
                  </a:lnTo>
                  <a:lnTo>
                    <a:pt x="550163" y="4571"/>
                  </a:lnTo>
                  <a:lnTo>
                    <a:pt x="556259" y="6095"/>
                  </a:lnTo>
                  <a:lnTo>
                    <a:pt x="560831" y="10667"/>
                  </a:lnTo>
                  <a:lnTo>
                    <a:pt x="566927" y="15239"/>
                  </a:lnTo>
                  <a:lnTo>
                    <a:pt x="571499" y="18287"/>
                  </a:lnTo>
                  <a:lnTo>
                    <a:pt x="576071" y="24383"/>
                  </a:lnTo>
                  <a:lnTo>
                    <a:pt x="579119" y="28955"/>
                  </a:lnTo>
                  <a:lnTo>
                    <a:pt x="583691" y="35051"/>
                  </a:lnTo>
                  <a:lnTo>
                    <a:pt x="586739" y="42671"/>
                  </a:lnTo>
                  <a:lnTo>
                    <a:pt x="588263" y="48767"/>
                  </a:lnTo>
                  <a:lnTo>
                    <a:pt x="591311" y="56387"/>
                  </a:lnTo>
                  <a:lnTo>
                    <a:pt x="591311" y="64007"/>
                  </a:lnTo>
                  <a:lnTo>
                    <a:pt x="592835" y="67055"/>
                  </a:lnTo>
                  <a:lnTo>
                    <a:pt x="592835" y="77723"/>
                  </a:lnTo>
                  <a:lnTo>
                    <a:pt x="592835" y="62483"/>
                  </a:lnTo>
                  <a:lnTo>
                    <a:pt x="594359" y="54863"/>
                  </a:lnTo>
                  <a:lnTo>
                    <a:pt x="597407" y="47243"/>
                  </a:lnTo>
                  <a:lnTo>
                    <a:pt x="598931" y="41147"/>
                  </a:lnTo>
                  <a:lnTo>
                    <a:pt x="601979" y="35051"/>
                  </a:lnTo>
                  <a:lnTo>
                    <a:pt x="606551" y="28955"/>
                  </a:lnTo>
                  <a:lnTo>
                    <a:pt x="609599" y="22859"/>
                  </a:lnTo>
                  <a:lnTo>
                    <a:pt x="614171" y="18287"/>
                  </a:lnTo>
                  <a:lnTo>
                    <a:pt x="618743" y="13715"/>
                  </a:lnTo>
                  <a:lnTo>
                    <a:pt x="624839" y="9143"/>
                  </a:lnTo>
                  <a:lnTo>
                    <a:pt x="630935" y="6095"/>
                  </a:lnTo>
                  <a:lnTo>
                    <a:pt x="635507" y="3047"/>
                  </a:lnTo>
                  <a:lnTo>
                    <a:pt x="640079" y="1523"/>
                  </a:lnTo>
                  <a:lnTo>
                    <a:pt x="643127" y="1523"/>
                  </a:lnTo>
                  <a:lnTo>
                    <a:pt x="646175" y="0"/>
                  </a:lnTo>
                  <a:lnTo>
                    <a:pt x="672083" y="0"/>
                  </a:lnTo>
                  <a:lnTo>
                    <a:pt x="675131" y="1523"/>
                  </a:lnTo>
                  <a:lnTo>
                    <a:pt x="678179" y="3047"/>
                  </a:lnTo>
                  <a:lnTo>
                    <a:pt x="681227" y="4571"/>
                  </a:lnTo>
                  <a:lnTo>
                    <a:pt x="687323" y="6095"/>
                  </a:lnTo>
                  <a:lnTo>
                    <a:pt x="693419" y="10667"/>
                  </a:lnTo>
                  <a:lnTo>
                    <a:pt x="697991" y="15239"/>
                  </a:lnTo>
                  <a:lnTo>
                    <a:pt x="702563" y="18287"/>
                  </a:lnTo>
                  <a:lnTo>
                    <a:pt x="707135" y="24383"/>
                  </a:lnTo>
                  <a:lnTo>
                    <a:pt x="711707" y="28955"/>
                  </a:lnTo>
                  <a:lnTo>
                    <a:pt x="714755" y="35051"/>
                  </a:lnTo>
                  <a:lnTo>
                    <a:pt x="717803" y="42671"/>
                  </a:lnTo>
                  <a:lnTo>
                    <a:pt x="719327" y="48767"/>
                  </a:lnTo>
                  <a:lnTo>
                    <a:pt x="722375" y="56387"/>
                  </a:lnTo>
                  <a:lnTo>
                    <a:pt x="723899" y="64007"/>
                  </a:lnTo>
                  <a:lnTo>
                    <a:pt x="723899" y="77723"/>
                  </a:lnTo>
                  <a:lnTo>
                    <a:pt x="723899" y="70103"/>
                  </a:lnTo>
                  <a:lnTo>
                    <a:pt x="725423" y="62483"/>
                  </a:lnTo>
                  <a:lnTo>
                    <a:pt x="725423" y="54863"/>
                  </a:lnTo>
                  <a:lnTo>
                    <a:pt x="728471" y="47243"/>
                  </a:lnTo>
                  <a:lnTo>
                    <a:pt x="731519" y="41147"/>
                  </a:lnTo>
                  <a:lnTo>
                    <a:pt x="733043" y="35051"/>
                  </a:lnTo>
                  <a:lnTo>
                    <a:pt x="737615" y="28955"/>
                  </a:lnTo>
                  <a:lnTo>
                    <a:pt x="742187" y="22859"/>
                  </a:lnTo>
                  <a:lnTo>
                    <a:pt x="745235" y="18287"/>
                  </a:lnTo>
                  <a:lnTo>
                    <a:pt x="749807" y="13715"/>
                  </a:lnTo>
                  <a:lnTo>
                    <a:pt x="755903" y="9143"/>
                  </a:lnTo>
                  <a:lnTo>
                    <a:pt x="761999" y="6095"/>
                  </a:lnTo>
                  <a:lnTo>
                    <a:pt x="768095" y="3047"/>
                  </a:lnTo>
                  <a:lnTo>
                    <a:pt x="771143" y="1523"/>
                  </a:lnTo>
                  <a:lnTo>
                    <a:pt x="774191" y="1523"/>
                  </a:lnTo>
                  <a:lnTo>
                    <a:pt x="777239" y="0"/>
                  </a:lnTo>
                  <a:lnTo>
                    <a:pt x="803147" y="0"/>
                  </a:lnTo>
                  <a:lnTo>
                    <a:pt x="806195" y="1523"/>
                  </a:lnTo>
                  <a:lnTo>
                    <a:pt x="810767" y="3047"/>
                  </a:lnTo>
                  <a:lnTo>
                    <a:pt x="812291" y="4571"/>
                  </a:lnTo>
                  <a:lnTo>
                    <a:pt x="818387" y="6095"/>
                  </a:lnTo>
                  <a:lnTo>
                    <a:pt x="824483" y="10667"/>
                  </a:lnTo>
                  <a:lnTo>
                    <a:pt x="829055" y="15239"/>
                  </a:lnTo>
                  <a:lnTo>
                    <a:pt x="835151" y="18287"/>
                  </a:lnTo>
                  <a:lnTo>
                    <a:pt x="838199" y="24383"/>
                  </a:lnTo>
                  <a:lnTo>
                    <a:pt x="841247" y="28955"/>
                  </a:lnTo>
                  <a:lnTo>
                    <a:pt x="845819" y="35051"/>
                  </a:lnTo>
                  <a:lnTo>
                    <a:pt x="848867" y="42671"/>
                  </a:lnTo>
                  <a:lnTo>
                    <a:pt x="850391" y="48767"/>
                  </a:lnTo>
                  <a:lnTo>
                    <a:pt x="853439" y="56387"/>
                  </a:lnTo>
                  <a:lnTo>
                    <a:pt x="853439" y="67055"/>
                  </a:lnTo>
                  <a:lnTo>
                    <a:pt x="854963" y="71627"/>
                  </a:lnTo>
                  <a:lnTo>
                    <a:pt x="854963" y="77723"/>
                  </a:lnTo>
                </a:path>
                <a:path w="855344" h="86994">
                  <a:moveTo>
                    <a:pt x="0" y="76199"/>
                  </a:moveTo>
                  <a:lnTo>
                    <a:pt x="0" y="868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8439" y="2316475"/>
              <a:ext cx="195072" cy="347472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685543" y="2500879"/>
              <a:ext cx="524510" cy="83820"/>
            </a:xfrm>
            <a:custGeom>
              <a:avLst/>
              <a:gdLst/>
              <a:ahLst/>
              <a:cxnLst/>
              <a:rect l="l" t="t" r="r" b="b"/>
              <a:pathLst>
                <a:path w="524510" h="83819">
                  <a:moveTo>
                    <a:pt x="368807" y="83819"/>
                  </a:moveTo>
                  <a:lnTo>
                    <a:pt x="426719" y="0"/>
                  </a:lnTo>
                  <a:lnTo>
                    <a:pt x="483107" y="80771"/>
                  </a:lnTo>
                </a:path>
                <a:path w="524510" h="83819">
                  <a:moveTo>
                    <a:pt x="39623" y="73151"/>
                  </a:moveTo>
                  <a:lnTo>
                    <a:pt x="0" y="15239"/>
                  </a:lnTo>
                </a:path>
                <a:path w="524510" h="83819">
                  <a:moveTo>
                    <a:pt x="483107" y="80771"/>
                  </a:moveTo>
                  <a:lnTo>
                    <a:pt x="524255" y="21335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5668" y="2310379"/>
              <a:ext cx="158495" cy="347472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595115" y="2346955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w="0" h="381000">
                  <a:moveTo>
                    <a:pt x="0" y="0"/>
                  </a:moveTo>
                  <a:lnTo>
                    <a:pt x="0" y="380999"/>
                  </a:lnTo>
                </a:path>
              </a:pathLst>
            </a:custGeom>
            <a:ln w="2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534155" y="2205223"/>
              <a:ext cx="0" cy="129539"/>
            </a:xfrm>
            <a:custGeom>
              <a:avLst/>
              <a:gdLst/>
              <a:ahLst/>
              <a:cxnLst/>
              <a:rect l="l" t="t" r="r" b="b"/>
              <a:pathLst>
                <a:path w="0" h="129539">
                  <a:moveTo>
                    <a:pt x="0" y="0"/>
                  </a:moveTo>
                  <a:lnTo>
                    <a:pt x="0" y="129539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35696" y="2655987"/>
              <a:ext cx="210991" cy="201847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3747515" y="2193031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w="0" h="128269">
                  <a:moveTo>
                    <a:pt x="0" y="0"/>
                  </a:moveTo>
                  <a:lnTo>
                    <a:pt x="0" y="128015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2068" y="2080255"/>
              <a:ext cx="306324" cy="384048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33571" y="2689855"/>
              <a:ext cx="73151" cy="347472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3093720" y="2537455"/>
              <a:ext cx="512445" cy="0"/>
            </a:xfrm>
            <a:custGeom>
              <a:avLst/>
              <a:gdLst/>
              <a:ahLst/>
              <a:cxnLst/>
              <a:rect l="l" t="t" r="r" b="b"/>
              <a:pathLst>
                <a:path w="512445" h="0">
                  <a:moveTo>
                    <a:pt x="0" y="0"/>
                  </a:moveTo>
                  <a:lnTo>
                    <a:pt x="512063" y="0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4004" y="2196078"/>
              <a:ext cx="112775" cy="105155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943355" y="2167123"/>
              <a:ext cx="0" cy="129539"/>
            </a:xfrm>
            <a:custGeom>
              <a:avLst/>
              <a:gdLst/>
              <a:ahLst/>
              <a:cxnLst/>
              <a:rect l="l" t="t" r="r" b="b"/>
              <a:pathLst>
                <a:path w="0" h="129539">
                  <a:moveTo>
                    <a:pt x="0" y="0"/>
                  </a:moveTo>
                  <a:lnTo>
                    <a:pt x="0" y="129539"/>
                  </a:lnTo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1456" y="2081779"/>
              <a:ext cx="105155" cy="306324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737615" y="2179315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67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802808" y="2654463"/>
            <a:ext cx="186690" cy="382905"/>
            <a:chOff x="802808" y="2654463"/>
            <a:chExt cx="186690" cy="382905"/>
          </a:xfrm>
        </p:grpSpPr>
        <p:pic>
          <p:nvPicPr>
            <p:cNvPr id="32" name="object 3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2808" y="2654463"/>
              <a:ext cx="186607" cy="203371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6780" y="2689854"/>
              <a:ext cx="24384" cy="347472"/>
            </a:xfrm>
            <a:prstGeom prst="rect">
              <a:avLst/>
            </a:prstGeom>
          </p:spPr>
        </p:pic>
      </p:grpSp>
      <p:grpSp>
        <p:nvGrpSpPr>
          <p:cNvPr id="34" name="object 34" descr=""/>
          <p:cNvGrpSpPr/>
          <p:nvPr/>
        </p:nvGrpSpPr>
        <p:grpSpPr>
          <a:xfrm>
            <a:off x="4581956" y="1742739"/>
            <a:ext cx="1896745" cy="1191895"/>
            <a:chOff x="4581956" y="1742739"/>
            <a:chExt cx="1896745" cy="1191895"/>
          </a:xfrm>
        </p:grpSpPr>
        <p:sp>
          <p:nvSpPr>
            <p:cNvPr id="35" name="object 35" descr=""/>
            <p:cNvSpPr/>
            <p:nvPr/>
          </p:nvSpPr>
          <p:spPr>
            <a:xfrm>
              <a:off x="4664964" y="1924807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w="0" h="295910">
                  <a:moveTo>
                    <a:pt x="0" y="0"/>
                  </a:moveTo>
                  <a:lnTo>
                    <a:pt x="0" y="295655"/>
                  </a:lnTo>
                </a:path>
              </a:pathLst>
            </a:custGeom>
            <a:ln w="32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664964" y="1969003"/>
              <a:ext cx="889000" cy="147955"/>
            </a:xfrm>
            <a:custGeom>
              <a:avLst/>
              <a:gdLst/>
              <a:ahLst/>
              <a:cxnLst/>
              <a:rect l="l" t="t" r="r" b="b"/>
              <a:pathLst>
                <a:path w="889000" h="147955">
                  <a:moveTo>
                    <a:pt x="385571" y="147827"/>
                  </a:moveTo>
                  <a:lnTo>
                    <a:pt x="888491" y="147827"/>
                  </a:lnTo>
                  <a:lnTo>
                    <a:pt x="888491" y="0"/>
                  </a:lnTo>
                  <a:lnTo>
                    <a:pt x="385571" y="0"/>
                  </a:lnTo>
                  <a:lnTo>
                    <a:pt x="385571" y="147827"/>
                  </a:lnTo>
                  <a:close/>
                </a:path>
                <a:path w="889000" h="147955">
                  <a:moveTo>
                    <a:pt x="0" y="74675"/>
                  </a:moveTo>
                  <a:lnTo>
                    <a:pt x="385571" y="74675"/>
                  </a:lnTo>
                </a:path>
              </a:pathLst>
            </a:custGeom>
            <a:ln w="75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996939" y="1924807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w="0" h="295910">
                  <a:moveTo>
                    <a:pt x="0" y="0"/>
                  </a:moveTo>
                  <a:lnTo>
                    <a:pt x="0" y="295655"/>
                  </a:lnTo>
                </a:path>
              </a:pathLst>
            </a:custGeom>
            <a:ln w="32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664964" y="2043679"/>
              <a:ext cx="1332230" cy="887094"/>
            </a:xfrm>
            <a:custGeom>
              <a:avLst/>
              <a:gdLst/>
              <a:ahLst/>
              <a:cxnLst/>
              <a:rect l="l" t="t" r="r" b="b"/>
              <a:pathLst>
                <a:path w="1332229" h="887094">
                  <a:moveTo>
                    <a:pt x="888491" y="0"/>
                  </a:moveTo>
                  <a:lnTo>
                    <a:pt x="1331975" y="0"/>
                  </a:lnTo>
                </a:path>
                <a:path w="1332229" h="887094">
                  <a:moveTo>
                    <a:pt x="0" y="88391"/>
                  </a:moveTo>
                  <a:lnTo>
                    <a:pt x="155447" y="88391"/>
                  </a:lnTo>
                  <a:lnTo>
                    <a:pt x="155447" y="295655"/>
                  </a:lnTo>
                </a:path>
                <a:path w="1332229" h="887094">
                  <a:moveTo>
                    <a:pt x="1331975" y="88391"/>
                  </a:moveTo>
                  <a:lnTo>
                    <a:pt x="1199387" y="88391"/>
                  </a:lnTo>
                  <a:lnTo>
                    <a:pt x="1199387" y="288035"/>
                  </a:lnTo>
                </a:path>
                <a:path w="1332229" h="887094">
                  <a:moveTo>
                    <a:pt x="74675" y="650747"/>
                  </a:moveTo>
                  <a:lnTo>
                    <a:pt x="222503" y="650747"/>
                  </a:lnTo>
                  <a:lnTo>
                    <a:pt x="222503" y="295655"/>
                  </a:lnTo>
                  <a:lnTo>
                    <a:pt x="74675" y="295655"/>
                  </a:lnTo>
                  <a:lnTo>
                    <a:pt x="74675" y="650747"/>
                  </a:lnTo>
                  <a:close/>
                </a:path>
                <a:path w="1332229" h="887094">
                  <a:moveTo>
                    <a:pt x="147827" y="650747"/>
                  </a:moveTo>
                  <a:lnTo>
                    <a:pt x="147827" y="856487"/>
                  </a:lnTo>
                </a:path>
                <a:path w="1332229" h="887094">
                  <a:moveTo>
                    <a:pt x="30479" y="856487"/>
                  </a:moveTo>
                  <a:lnTo>
                    <a:pt x="266699" y="856487"/>
                  </a:lnTo>
                </a:path>
                <a:path w="1332229" h="887094">
                  <a:moveTo>
                    <a:pt x="118871" y="886967"/>
                  </a:moveTo>
                  <a:lnTo>
                    <a:pt x="192023" y="886967"/>
                  </a:lnTo>
                </a:path>
                <a:path w="1332229" h="887094">
                  <a:moveTo>
                    <a:pt x="1110995" y="650747"/>
                  </a:moveTo>
                  <a:lnTo>
                    <a:pt x="1258823" y="650747"/>
                  </a:lnTo>
                  <a:lnTo>
                    <a:pt x="1258823" y="295655"/>
                  </a:lnTo>
                  <a:lnTo>
                    <a:pt x="1110995" y="295655"/>
                  </a:lnTo>
                  <a:lnTo>
                    <a:pt x="1110995" y="650747"/>
                  </a:lnTo>
                  <a:close/>
                </a:path>
                <a:path w="1332229" h="887094">
                  <a:moveTo>
                    <a:pt x="1184147" y="650747"/>
                  </a:moveTo>
                  <a:lnTo>
                    <a:pt x="1184147" y="856487"/>
                  </a:lnTo>
                </a:path>
                <a:path w="1332229" h="887094">
                  <a:moveTo>
                    <a:pt x="1065275" y="856487"/>
                  </a:moveTo>
                  <a:lnTo>
                    <a:pt x="1303019" y="856487"/>
                  </a:lnTo>
                </a:path>
                <a:path w="1332229" h="887094">
                  <a:moveTo>
                    <a:pt x="1155191" y="886967"/>
                  </a:moveTo>
                  <a:lnTo>
                    <a:pt x="1228343" y="886967"/>
                  </a:lnTo>
                </a:path>
              </a:pathLst>
            </a:custGeom>
            <a:ln w="75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09360" y="1742739"/>
              <a:ext cx="155346" cy="155346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72556" y="1767834"/>
              <a:ext cx="60960" cy="269748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81956" y="1744263"/>
              <a:ext cx="155346" cy="155346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64964" y="1769358"/>
              <a:ext cx="12191" cy="269748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19116" y="1827270"/>
              <a:ext cx="417575" cy="347472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20996" y="2449063"/>
              <a:ext cx="437388" cy="347472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71032" y="2449063"/>
              <a:ext cx="507491" cy="347472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706627" y="3247139"/>
            <a:ext cx="36601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arma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matriz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admitancia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2x2.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1162303" y="3964180"/>
            <a:ext cx="17843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>
                <a:latin typeface="Times New Roman"/>
                <a:cs typeface="Times New Roman"/>
              </a:rPr>
              <a:t>2</a:t>
            </a:r>
            <a:r>
              <a:rPr dirty="0" sz="650" spc="-40">
                <a:latin typeface="Times New Roman"/>
                <a:cs typeface="Times New Roman"/>
              </a:rPr>
              <a:t> </a:t>
            </a:r>
            <a:r>
              <a:rPr dirty="0" sz="650" i="1">
                <a:latin typeface="Times New Roman"/>
                <a:cs typeface="Times New Roman"/>
              </a:rPr>
              <a:t>x</a:t>
            </a:r>
            <a:r>
              <a:rPr dirty="0" sz="650" spc="-50" i="1">
                <a:latin typeface="Times New Roman"/>
                <a:cs typeface="Times New Roman"/>
              </a:rPr>
              <a:t> </a:t>
            </a:r>
            <a:r>
              <a:rPr dirty="0" sz="650" spc="-5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860551" y="3900785"/>
            <a:ext cx="30226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 i="1">
                <a:latin typeface="Times New Roman"/>
                <a:cs typeface="Times New Roman"/>
              </a:rPr>
              <a:t>barra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756919" y="3762863"/>
            <a:ext cx="775970" cy="2736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49605" algn="l"/>
              </a:tabLst>
            </a:pP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2337307" y="3781908"/>
            <a:ext cx="10541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10">
                <a:latin typeface="Symbol"/>
                <a:cs typeface="Symbol"/>
              </a:rPr>
              <a:t>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611883" y="3781908"/>
            <a:ext cx="10541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10">
                <a:latin typeface="Symbol"/>
                <a:cs typeface="Symbol"/>
              </a:rPr>
              <a:t>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681986" y="3879444"/>
            <a:ext cx="54356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14655" algn="l"/>
              </a:tabLst>
            </a:pP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 spc="-50" i="1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1561083" y="3555322"/>
            <a:ext cx="932180" cy="653415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645"/>
              </a:spcBef>
              <a:tabLst>
                <a:tab pos="546100" algn="l"/>
              </a:tabLst>
            </a:pPr>
            <a:r>
              <a:rPr dirty="0" baseline="10416" sz="2400" spc="-30">
                <a:latin typeface="Symbol"/>
                <a:cs typeface="Symbol"/>
              </a:rPr>
              <a:t></a:t>
            </a:r>
            <a:r>
              <a:rPr dirty="0" baseline="13888" sz="2400" spc="-30" i="1">
                <a:latin typeface="Times New Roman"/>
                <a:cs typeface="Times New Roman"/>
              </a:rPr>
              <a:t>Y</a:t>
            </a:r>
            <a:r>
              <a:rPr dirty="0" sz="950" spc="-20" i="1">
                <a:latin typeface="Times New Roman"/>
                <a:cs typeface="Times New Roman"/>
              </a:rPr>
              <a:t>ii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baseline="13888" sz="2400" i="1">
                <a:latin typeface="Times New Roman"/>
                <a:cs typeface="Times New Roman"/>
              </a:rPr>
              <a:t>Y</a:t>
            </a:r>
            <a:r>
              <a:rPr dirty="0" sz="950" i="1">
                <a:latin typeface="Times New Roman"/>
                <a:cs typeface="Times New Roman"/>
              </a:rPr>
              <a:t>ik</a:t>
            </a:r>
            <a:r>
              <a:rPr dirty="0" sz="950" spc="80" i="1">
                <a:latin typeface="Times New Roman"/>
                <a:cs typeface="Times New Roman"/>
              </a:rPr>
              <a:t> </a:t>
            </a:r>
            <a:r>
              <a:rPr dirty="0" baseline="10416" sz="2400" spc="-75">
                <a:latin typeface="Symbol"/>
                <a:cs typeface="Symbol"/>
              </a:rPr>
              <a:t></a:t>
            </a:r>
            <a:endParaRPr baseline="10416" sz="2400">
              <a:latin typeface="Symbol"/>
              <a:cs typeface="Symbol"/>
            </a:endParaRPr>
          </a:p>
          <a:p>
            <a:pPr marL="63500">
              <a:lnSpc>
                <a:spcPct val="100000"/>
              </a:lnSpc>
              <a:spcBef>
                <a:spcPts val="550"/>
              </a:spcBef>
              <a:tabLst>
                <a:tab pos="643890" algn="l"/>
              </a:tabLst>
            </a:pPr>
            <a:r>
              <a:rPr dirty="0" sz="1600">
                <a:latin typeface="Symbol"/>
                <a:cs typeface="Symbol"/>
              </a:rPr>
              <a:t>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950" spc="-25" i="1">
                <a:latin typeface="Times New Roman"/>
                <a:cs typeface="Times New Roman"/>
              </a:rPr>
              <a:t>ki</a:t>
            </a:r>
            <a:r>
              <a:rPr dirty="0" sz="950" i="1">
                <a:latin typeface="Times New Roman"/>
                <a:cs typeface="Times New Roman"/>
              </a:rPr>
              <a:t>	kk</a:t>
            </a:r>
            <a:r>
              <a:rPr dirty="0" sz="950" spc="55" i="1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Symbol"/>
                <a:cs typeface="Symbol"/>
              </a:rPr>
              <a:t>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846835" y="7253733"/>
            <a:ext cx="131445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i="1">
                <a:latin typeface="Times New Roman"/>
                <a:cs typeface="Times New Roman"/>
              </a:rPr>
              <a:t>ik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55" name="object 55" descr=""/>
          <p:cNvSpPr/>
          <p:nvPr/>
        </p:nvSpPr>
        <p:spPr>
          <a:xfrm>
            <a:off x="1178056" y="7200904"/>
            <a:ext cx="782320" cy="0"/>
          </a:xfrm>
          <a:custGeom>
            <a:avLst/>
            <a:gdLst/>
            <a:ahLst/>
            <a:cxnLst/>
            <a:rect l="l" t="t" r="r" b="b"/>
            <a:pathLst>
              <a:path w="782319" h="0">
                <a:moveTo>
                  <a:pt x="0" y="0"/>
                </a:moveTo>
                <a:lnTo>
                  <a:pt x="781820" y="0"/>
                </a:lnTo>
              </a:path>
            </a:pathLst>
          </a:custGeom>
          <a:ln w="78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 txBox="1"/>
          <p:nvPr/>
        </p:nvSpPr>
        <p:spPr>
          <a:xfrm>
            <a:off x="1340611" y="7186070"/>
            <a:ext cx="80645" cy="1581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50" spc="5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668527" y="4397758"/>
            <a:ext cx="6222365" cy="2783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50800" marR="2781935">
              <a:lnSpc>
                <a:spcPct val="164300"/>
              </a:lnSpc>
              <a:spcBef>
                <a:spcPts val="100"/>
              </a:spcBef>
            </a:pPr>
            <a:r>
              <a:rPr dirty="0" sz="1400" i="1">
                <a:latin typeface="Times New Roman"/>
                <a:cs typeface="Times New Roman"/>
              </a:rPr>
              <a:t>Yii</a:t>
            </a:r>
            <a:r>
              <a:rPr dirty="0" sz="1400" spc="-2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2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(gik+gio)+j(bik+bio)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2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Gii+jBii</a:t>
            </a:r>
            <a:r>
              <a:rPr dirty="0" sz="1400" spc="-2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Times New Roman"/>
                <a:cs typeface="Times New Roman"/>
              </a:rPr>
              <a:t>/Yii/</a:t>
            </a:r>
            <a:r>
              <a:rPr dirty="0" baseline="40123" sz="1350" spc="-15" i="1">
                <a:latin typeface="Times New Roman"/>
                <a:cs typeface="Times New Roman"/>
              </a:rPr>
              <a:t>θii</a:t>
            </a:r>
            <a:r>
              <a:rPr dirty="0" baseline="40123" sz="135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Yik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-(gik+jbik)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Gik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+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j</a:t>
            </a:r>
            <a:r>
              <a:rPr dirty="0" sz="1400" spc="-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Bik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0" i="1">
                <a:latin typeface="Times New Roman"/>
                <a:cs typeface="Times New Roman"/>
              </a:rPr>
              <a:t> /Yik/</a:t>
            </a:r>
            <a:r>
              <a:rPr dirty="0" baseline="40123" sz="1350" spc="-15" i="1">
                <a:latin typeface="Times New Roman"/>
                <a:cs typeface="Times New Roman"/>
              </a:rPr>
              <a:t>θik</a:t>
            </a:r>
            <a:endParaRPr baseline="40123" sz="1350">
              <a:latin typeface="Times New Roman"/>
              <a:cs typeface="Times New Roman"/>
            </a:endParaRPr>
          </a:p>
          <a:p>
            <a:pPr marL="50800" marR="4343400">
              <a:lnSpc>
                <a:spcPts val="1610"/>
              </a:lnSpc>
              <a:spcBef>
                <a:spcPts val="960"/>
              </a:spcBef>
            </a:pPr>
            <a:r>
              <a:rPr dirty="0" sz="1400" i="1">
                <a:latin typeface="Times New Roman"/>
                <a:cs typeface="Times New Roman"/>
              </a:rPr>
              <a:t>rik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2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0</a:t>
            </a:r>
            <a:r>
              <a:rPr dirty="0" sz="1400" spc="330" i="1">
                <a:latin typeface="Times New Roman"/>
                <a:cs typeface="Times New Roman"/>
              </a:rPr>
              <a:t> </a:t>
            </a:r>
            <a:r>
              <a:rPr dirty="0" sz="1450">
                <a:latin typeface="Wingdings"/>
                <a:cs typeface="Wingdings"/>
              </a:rPr>
              <a:t></a:t>
            </a:r>
            <a:r>
              <a:rPr dirty="0" sz="1450" spc="31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θ</a:t>
            </a:r>
            <a:r>
              <a:rPr dirty="0" baseline="-12345" sz="1350" i="1">
                <a:latin typeface="Times New Roman"/>
                <a:cs typeface="Times New Roman"/>
              </a:rPr>
              <a:t>ii</a:t>
            </a:r>
            <a:r>
              <a:rPr dirty="0" baseline="-12345" sz="1350" spc="172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θ</a:t>
            </a:r>
            <a:r>
              <a:rPr dirty="0" baseline="-12345" sz="1350" i="1">
                <a:latin typeface="Times New Roman"/>
                <a:cs typeface="Times New Roman"/>
              </a:rPr>
              <a:t>ik</a:t>
            </a:r>
            <a:r>
              <a:rPr dirty="0" baseline="-12345" sz="1350" spc="157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25" i="1">
                <a:latin typeface="Times New Roman"/>
                <a:cs typeface="Times New Roman"/>
              </a:rPr>
              <a:t> 90º</a:t>
            </a:r>
            <a:r>
              <a:rPr dirty="0" sz="1400" spc="-2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rik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0</a:t>
            </a:r>
            <a:r>
              <a:rPr dirty="0" sz="1400" spc="350" i="1">
                <a:latin typeface="Times New Roman"/>
                <a:cs typeface="Times New Roman"/>
              </a:rPr>
              <a:t> </a:t>
            </a:r>
            <a:r>
              <a:rPr dirty="0" sz="1450" spc="-90">
                <a:latin typeface="Wingdings"/>
                <a:cs typeface="Wingdings"/>
              </a:rPr>
              <a:t></a:t>
            </a:r>
            <a:r>
              <a:rPr dirty="0" sz="1450" spc="-1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Gii =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spc="-50" i="1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marL="50800" marR="43180">
              <a:lnSpc>
                <a:spcPct val="116700"/>
              </a:lnSpc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ahora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través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(r</a:t>
            </a:r>
            <a:r>
              <a:rPr dirty="0" baseline="-10416" sz="1200">
                <a:latin typeface="Comic Sans MS"/>
                <a:cs typeface="Comic Sans MS"/>
              </a:rPr>
              <a:t>jk</a:t>
            </a:r>
            <a:r>
              <a:rPr dirty="0" baseline="-10416" sz="1200" spc="-7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+jx</a:t>
            </a:r>
            <a:r>
              <a:rPr dirty="0" baseline="-10416" sz="1200" spc="-15">
                <a:latin typeface="Comic Sans MS"/>
                <a:cs typeface="Comic Sans MS"/>
              </a:rPr>
              <a:t>ik</a:t>
            </a:r>
            <a:r>
              <a:rPr dirty="0" sz="1200" spc="-10">
                <a:latin typeface="Comic Sans MS"/>
                <a:cs typeface="Comic Sans MS"/>
              </a:rPr>
              <a:t>).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635"/>
              </a:spcBef>
            </a:pPr>
            <a:r>
              <a:rPr dirty="0" sz="1800" i="1">
                <a:latin typeface="Times New Roman"/>
                <a:cs typeface="Times New Roman"/>
              </a:rPr>
              <a:t>P</a:t>
            </a:r>
            <a:r>
              <a:rPr dirty="0" baseline="-12077" sz="1725" i="1">
                <a:latin typeface="Times New Roman"/>
                <a:cs typeface="Times New Roman"/>
              </a:rPr>
              <a:t>ik</a:t>
            </a:r>
            <a:r>
              <a:rPr dirty="0" baseline="-12077" sz="1725" spc="202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Real{S</a:t>
            </a:r>
            <a:r>
              <a:rPr dirty="0" baseline="-12345" sz="1350" i="1">
                <a:latin typeface="Times New Roman"/>
                <a:cs typeface="Times New Roman"/>
              </a:rPr>
              <a:t>ik</a:t>
            </a:r>
            <a:r>
              <a:rPr dirty="0" sz="1400" i="1">
                <a:latin typeface="Times New Roman"/>
                <a:cs typeface="Times New Roman"/>
              </a:rPr>
              <a:t>}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Real{U</a:t>
            </a:r>
            <a:r>
              <a:rPr dirty="0" baseline="-12345" sz="1350" i="1">
                <a:latin typeface="Times New Roman"/>
                <a:cs typeface="Times New Roman"/>
              </a:rPr>
              <a:t>i</a:t>
            </a:r>
            <a:r>
              <a:rPr dirty="0" baseline="-12345" sz="1350" spc="172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x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spc="-25" i="1">
                <a:latin typeface="Times New Roman"/>
                <a:cs typeface="Times New Roman"/>
              </a:rPr>
              <a:t>I*}</a:t>
            </a:r>
            <a:endParaRPr sz="1400">
              <a:latin typeface="Times New Roman"/>
              <a:cs typeface="Times New Roman"/>
            </a:endParaRPr>
          </a:p>
          <a:p>
            <a:pPr marL="852169">
              <a:lnSpc>
                <a:spcPct val="100000"/>
              </a:lnSpc>
              <a:spcBef>
                <a:spcPts val="1010"/>
              </a:spcBef>
            </a:pPr>
            <a:r>
              <a:rPr dirty="0" sz="1450" spc="15">
                <a:latin typeface="Times New Roman"/>
                <a:cs typeface="Times New Roman"/>
              </a:rPr>
              <a:t>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1153667" y="7253560"/>
            <a:ext cx="213995" cy="252729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baseline="13409" sz="2175" spc="-37" i="1">
                <a:latin typeface="Times New Roman"/>
                <a:cs typeface="Times New Roman"/>
              </a:rPr>
              <a:t>r</a:t>
            </a:r>
            <a:r>
              <a:rPr dirty="0" sz="850" spc="-25" i="1">
                <a:latin typeface="Times New Roman"/>
                <a:cs typeface="Times New Roman"/>
              </a:rPr>
              <a:t>ik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681227" y="7139433"/>
            <a:ext cx="15360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21310" algn="l"/>
                <a:tab pos="1193165" algn="l"/>
              </a:tabLst>
            </a:pPr>
            <a:r>
              <a:rPr dirty="0" sz="1800" spc="-50" i="1">
                <a:latin typeface="Times New Roman"/>
                <a:cs typeface="Times New Roman"/>
              </a:rPr>
              <a:t>P</a:t>
            </a:r>
            <a:r>
              <a:rPr dirty="0" sz="1800" i="1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=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baseline="35947" sz="1275">
                <a:latin typeface="Times New Roman"/>
                <a:cs typeface="Times New Roman"/>
              </a:rPr>
              <a:t>2</a:t>
            </a:r>
            <a:r>
              <a:rPr dirty="0" baseline="35947" sz="1275" spc="52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[</a:t>
            </a:r>
            <a:r>
              <a:rPr dirty="0" sz="1800" spc="-25" i="1"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0" name="object 60" descr=""/>
          <p:cNvSpPr/>
          <p:nvPr/>
        </p:nvSpPr>
        <p:spPr>
          <a:xfrm>
            <a:off x="2281421" y="7213093"/>
            <a:ext cx="0" cy="213360"/>
          </a:xfrm>
          <a:custGeom>
            <a:avLst/>
            <a:gdLst/>
            <a:ahLst/>
            <a:cxnLst/>
            <a:rect l="l" t="t" r="r" b="b"/>
            <a:pathLst>
              <a:path w="0" h="213359">
                <a:moveTo>
                  <a:pt x="0" y="0"/>
                </a:moveTo>
                <a:lnTo>
                  <a:pt x="0" y="213359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2482597" y="7213093"/>
            <a:ext cx="0" cy="213360"/>
          </a:xfrm>
          <a:custGeom>
            <a:avLst/>
            <a:gdLst/>
            <a:ahLst/>
            <a:cxnLst/>
            <a:rect l="l" t="t" r="r" b="b"/>
            <a:pathLst>
              <a:path w="0" h="213359">
                <a:moveTo>
                  <a:pt x="0" y="0"/>
                </a:moveTo>
                <a:lnTo>
                  <a:pt x="0" y="213359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2489706" y="7140819"/>
            <a:ext cx="77470" cy="1504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5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1416811" y="7207840"/>
            <a:ext cx="1071880" cy="252729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13360" indent="-163195">
              <a:lnSpc>
                <a:spcPct val="100000"/>
              </a:lnSpc>
              <a:spcBef>
                <a:spcPts val="140"/>
              </a:spcBef>
              <a:buFont typeface="Symbol"/>
              <a:buChar char=""/>
              <a:tabLst>
                <a:tab pos="213995" algn="l"/>
                <a:tab pos="748665" algn="l"/>
                <a:tab pos="1004569" algn="l"/>
              </a:tabLst>
            </a:pPr>
            <a:r>
              <a:rPr dirty="0" sz="1450" i="1">
                <a:latin typeface="Times New Roman"/>
                <a:cs typeface="Times New Roman"/>
              </a:rPr>
              <a:t>X</a:t>
            </a:r>
            <a:r>
              <a:rPr dirty="0" sz="1450" spc="-155" i="1">
                <a:latin typeface="Times New Roman"/>
                <a:cs typeface="Times New Roman"/>
              </a:rPr>
              <a:t> </a:t>
            </a:r>
            <a:r>
              <a:rPr dirty="0" baseline="-22875" sz="1275" spc="-37" i="1">
                <a:latin typeface="Times New Roman"/>
                <a:cs typeface="Times New Roman"/>
              </a:rPr>
              <a:t>ik</a:t>
            </a:r>
            <a:r>
              <a:rPr dirty="0" baseline="-22875" sz="1275" i="1">
                <a:latin typeface="Times New Roman"/>
                <a:cs typeface="Times New Roman"/>
              </a:rPr>
              <a:t>	</a:t>
            </a:r>
            <a:r>
              <a:rPr dirty="0" sz="900" spc="-25" i="1">
                <a:latin typeface="Times New Roman"/>
                <a:cs typeface="Times New Roman"/>
              </a:rPr>
              <a:t>ik</a:t>
            </a:r>
            <a:r>
              <a:rPr dirty="0" sz="900" i="1">
                <a:latin typeface="Times New Roman"/>
                <a:cs typeface="Times New Roman"/>
              </a:rPr>
              <a:t>	</a:t>
            </a:r>
            <a:r>
              <a:rPr dirty="0" sz="800" spc="-50" i="1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2267203" y="7174902"/>
            <a:ext cx="154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i="1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2579622" y="7139433"/>
            <a:ext cx="2622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800" spc="-50" i="1"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2815842" y="7279641"/>
            <a:ext cx="1085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i="1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7" name="object 67" descr=""/>
          <p:cNvSpPr/>
          <p:nvPr/>
        </p:nvSpPr>
        <p:spPr>
          <a:xfrm>
            <a:off x="2948942" y="7188707"/>
            <a:ext cx="0" cy="233679"/>
          </a:xfrm>
          <a:custGeom>
            <a:avLst/>
            <a:gdLst/>
            <a:ahLst/>
            <a:cxnLst/>
            <a:rect l="l" t="t" r="r" b="b"/>
            <a:pathLst>
              <a:path w="0" h="233679">
                <a:moveTo>
                  <a:pt x="0" y="0"/>
                </a:moveTo>
                <a:lnTo>
                  <a:pt x="0" y="233169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3179065" y="7188707"/>
            <a:ext cx="0" cy="233679"/>
          </a:xfrm>
          <a:custGeom>
            <a:avLst/>
            <a:gdLst/>
            <a:ahLst/>
            <a:cxnLst/>
            <a:rect l="l" t="t" r="r" b="b"/>
            <a:pathLst>
              <a:path w="0" h="233679">
                <a:moveTo>
                  <a:pt x="0" y="0"/>
                </a:moveTo>
                <a:lnTo>
                  <a:pt x="0" y="233169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3328415" y="7184131"/>
            <a:ext cx="0" cy="238125"/>
          </a:xfrm>
          <a:custGeom>
            <a:avLst/>
            <a:gdLst/>
            <a:ahLst/>
            <a:cxnLst/>
            <a:rect l="l" t="t" r="r" b="b"/>
            <a:pathLst>
              <a:path w="0" h="238125">
                <a:moveTo>
                  <a:pt x="0" y="0"/>
                </a:moveTo>
                <a:lnTo>
                  <a:pt x="0" y="237743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3573779" y="7184131"/>
            <a:ext cx="0" cy="238125"/>
          </a:xfrm>
          <a:custGeom>
            <a:avLst/>
            <a:gdLst/>
            <a:ahLst/>
            <a:cxnLst/>
            <a:rect l="l" t="t" r="r" b="b"/>
            <a:pathLst>
              <a:path w="0" h="238125">
                <a:moveTo>
                  <a:pt x="0" y="0"/>
                </a:moveTo>
                <a:lnTo>
                  <a:pt x="0" y="237743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 txBox="1"/>
          <p:nvPr/>
        </p:nvSpPr>
        <p:spPr>
          <a:xfrm>
            <a:off x="3096258" y="7275004"/>
            <a:ext cx="45212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87350" algn="l"/>
              </a:tabLst>
            </a:pPr>
            <a:r>
              <a:rPr dirty="0" sz="900" spc="-50" i="1">
                <a:latin typeface="Times New Roman"/>
                <a:cs typeface="Times New Roman"/>
              </a:rPr>
              <a:t>i</a:t>
            </a:r>
            <a:r>
              <a:rPr dirty="0" sz="900" i="1">
                <a:latin typeface="Times New Roman"/>
                <a:cs typeface="Times New Roman"/>
              </a:rPr>
              <a:t>	</a:t>
            </a:r>
            <a:r>
              <a:rPr dirty="0" sz="900" spc="-50" i="1">
                <a:latin typeface="Times New Roman"/>
                <a:cs typeface="Times New Roman"/>
              </a:rPr>
              <a:t>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3672330" y="7189725"/>
            <a:ext cx="6477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cos</a:t>
            </a:r>
            <a:r>
              <a:rPr dirty="0" sz="1400">
                <a:latin typeface="Symbol"/>
                <a:cs typeface="Symbol"/>
              </a:rPr>
              <a:t>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+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50" i="1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3" name="object 73" descr=""/>
          <p:cNvSpPr/>
          <p:nvPr/>
        </p:nvSpPr>
        <p:spPr>
          <a:xfrm>
            <a:off x="4454659" y="7188707"/>
            <a:ext cx="0" cy="233679"/>
          </a:xfrm>
          <a:custGeom>
            <a:avLst/>
            <a:gdLst/>
            <a:ahLst/>
            <a:cxnLst/>
            <a:rect l="l" t="t" r="r" b="b"/>
            <a:pathLst>
              <a:path w="0" h="233679">
                <a:moveTo>
                  <a:pt x="0" y="0"/>
                </a:moveTo>
                <a:lnTo>
                  <a:pt x="0" y="233169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4684781" y="7188707"/>
            <a:ext cx="0" cy="233679"/>
          </a:xfrm>
          <a:custGeom>
            <a:avLst/>
            <a:gdLst/>
            <a:ahLst/>
            <a:cxnLst/>
            <a:rect l="l" t="t" r="r" b="b"/>
            <a:pathLst>
              <a:path w="0" h="233679">
                <a:moveTo>
                  <a:pt x="0" y="0"/>
                </a:moveTo>
                <a:lnTo>
                  <a:pt x="0" y="233169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4834127" y="7184131"/>
            <a:ext cx="0" cy="238125"/>
          </a:xfrm>
          <a:custGeom>
            <a:avLst/>
            <a:gdLst/>
            <a:ahLst/>
            <a:cxnLst/>
            <a:rect l="l" t="t" r="r" b="b"/>
            <a:pathLst>
              <a:path w="0" h="238125">
                <a:moveTo>
                  <a:pt x="0" y="0"/>
                </a:moveTo>
                <a:lnTo>
                  <a:pt x="0" y="237743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 txBox="1"/>
          <p:nvPr/>
        </p:nvSpPr>
        <p:spPr>
          <a:xfrm>
            <a:off x="4294122" y="7278051"/>
            <a:ext cx="7600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20040" algn="l"/>
                <a:tab pos="695325" algn="l"/>
              </a:tabLst>
            </a:pPr>
            <a:r>
              <a:rPr dirty="0" sz="900" spc="-25" i="1">
                <a:latin typeface="Times New Roman"/>
                <a:cs typeface="Times New Roman"/>
              </a:rPr>
              <a:t>ik</a:t>
            </a:r>
            <a:r>
              <a:rPr dirty="0" sz="900" i="1">
                <a:latin typeface="Times New Roman"/>
                <a:cs typeface="Times New Roman"/>
              </a:rPr>
              <a:t>	</a:t>
            </a:r>
            <a:r>
              <a:rPr dirty="0" sz="900" spc="-50" i="1">
                <a:latin typeface="Times New Roman"/>
                <a:cs typeface="Times New Roman"/>
              </a:rPr>
              <a:t>i</a:t>
            </a:r>
            <a:r>
              <a:rPr dirty="0" sz="900" i="1">
                <a:latin typeface="Times New Roman"/>
                <a:cs typeface="Times New Roman"/>
              </a:rPr>
              <a:t>	</a:t>
            </a:r>
            <a:r>
              <a:rPr dirty="0" sz="900" spc="-50" i="1">
                <a:latin typeface="Times New Roman"/>
                <a:cs typeface="Times New Roman"/>
              </a:rPr>
              <a:t>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2936238" y="7143451"/>
            <a:ext cx="2052955" cy="2641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90525" algn="l"/>
                <a:tab pos="1518285" algn="l"/>
                <a:tab pos="1896110" algn="l"/>
              </a:tabLst>
            </a:pPr>
            <a:r>
              <a:rPr dirty="0" sz="1500" spc="-50" i="1">
                <a:latin typeface="Times New Roman"/>
                <a:cs typeface="Times New Roman"/>
              </a:rPr>
              <a:t>U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50" spc="-50" i="1">
                <a:latin typeface="Times New Roman"/>
                <a:cs typeface="Times New Roman"/>
              </a:rPr>
              <a:t>U</a:t>
            </a:r>
            <a:r>
              <a:rPr dirty="0" sz="1550" i="1">
                <a:latin typeface="Times New Roman"/>
                <a:cs typeface="Times New Roman"/>
              </a:rPr>
              <a:t>	</a:t>
            </a:r>
            <a:r>
              <a:rPr dirty="0" sz="1500" spc="-50" i="1">
                <a:latin typeface="Times New Roman"/>
                <a:cs typeface="Times New Roman"/>
              </a:rPr>
              <a:t>U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50" spc="-50" i="1">
                <a:latin typeface="Times New Roman"/>
                <a:cs typeface="Times New Roman"/>
              </a:rPr>
              <a:t>U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8" name="object 78" descr=""/>
          <p:cNvSpPr/>
          <p:nvPr/>
        </p:nvSpPr>
        <p:spPr>
          <a:xfrm>
            <a:off x="5079491" y="7184131"/>
            <a:ext cx="0" cy="238125"/>
          </a:xfrm>
          <a:custGeom>
            <a:avLst/>
            <a:gdLst/>
            <a:ahLst/>
            <a:cxnLst/>
            <a:rect l="l" t="t" r="r" b="b"/>
            <a:pathLst>
              <a:path w="0" h="238125">
                <a:moveTo>
                  <a:pt x="0" y="0"/>
                </a:moveTo>
                <a:lnTo>
                  <a:pt x="0" y="237743"/>
                </a:lnTo>
              </a:path>
            </a:pathLst>
          </a:custGeom>
          <a:ln w="81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 txBox="1"/>
          <p:nvPr/>
        </p:nvSpPr>
        <p:spPr>
          <a:xfrm>
            <a:off x="5178042" y="7139433"/>
            <a:ext cx="4279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sen</a:t>
            </a:r>
            <a:r>
              <a:rPr dirty="0" sz="1400" spc="-10">
                <a:latin typeface="Symbol"/>
                <a:cs typeface="Symbol"/>
              </a:rPr>
              <a:t></a:t>
            </a:r>
            <a:r>
              <a:rPr dirty="0" sz="1800" spc="-10">
                <a:latin typeface="Times New Roman"/>
                <a:cs typeface="Times New Roman"/>
              </a:rPr>
              <a:t>]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5799833" y="7215633"/>
            <a:ext cx="299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omic Sans MS"/>
                <a:cs typeface="Comic Sans MS"/>
              </a:rPr>
              <a:t>(17)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668527" y="7630122"/>
            <a:ext cx="4878070" cy="143383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90"/>
              </a:spcBef>
            </a:pPr>
            <a:r>
              <a:rPr dirty="0" sz="1200" spc="-1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580"/>
              </a:spcBef>
            </a:pPr>
            <a:r>
              <a:rPr dirty="0" sz="1400" i="1">
                <a:latin typeface="Times New Roman"/>
                <a:cs typeface="Times New Roman"/>
              </a:rPr>
              <a:t>δ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(δi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– </a:t>
            </a:r>
            <a:r>
              <a:rPr dirty="0" sz="1400" spc="-25" i="1">
                <a:latin typeface="Times New Roman"/>
                <a:cs typeface="Times New Roman"/>
              </a:rPr>
              <a:t>δk)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unidad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450" i="1">
                <a:latin typeface="Comic Sans MS"/>
                <a:cs typeface="Comic Sans MS"/>
              </a:rPr>
              <a:t>P</a:t>
            </a:r>
            <a:r>
              <a:rPr dirty="0" baseline="-11695" sz="1425" i="1">
                <a:latin typeface="Comic Sans MS"/>
                <a:cs typeface="Comic Sans MS"/>
              </a:rPr>
              <a:t>ik</a:t>
            </a:r>
            <a:r>
              <a:rPr dirty="0" baseline="-11695" sz="1425" spc="18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[MW],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[MW/fase],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[pu]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1585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450" i="1">
                <a:latin typeface="Comic Sans MS"/>
                <a:cs typeface="Comic Sans MS"/>
              </a:rPr>
              <a:t>r</a:t>
            </a:r>
            <a:r>
              <a:rPr dirty="0" baseline="-11695" sz="1425" i="1">
                <a:latin typeface="Comic Sans MS"/>
                <a:cs typeface="Comic Sans MS"/>
              </a:rPr>
              <a:t>ik</a:t>
            </a:r>
            <a:r>
              <a:rPr dirty="0" baseline="-11695" sz="1425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obtiene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expresión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(16)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encontrada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anteriormente: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2" name="object 82" descr=""/>
          <p:cNvSpPr/>
          <p:nvPr/>
        </p:nvSpPr>
        <p:spPr>
          <a:xfrm>
            <a:off x="1168908" y="9509758"/>
            <a:ext cx="817244" cy="0"/>
          </a:xfrm>
          <a:custGeom>
            <a:avLst/>
            <a:gdLst/>
            <a:ahLst/>
            <a:cxnLst/>
            <a:rect l="l" t="t" r="r" b="b"/>
            <a:pathLst>
              <a:path w="817244" h="0">
                <a:moveTo>
                  <a:pt x="0" y="0"/>
                </a:moveTo>
                <a:lnTo>
                  <a:pt x="816863" y="0"/>
                </a:lnTo>
              </a:path>
            </a:pathLst>
          </a:custGeom>
          <a:ln w="83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 txBox="1"/>
          <p:nvPr/>
        </p:nvSpPr>
        <p:spPr>
          <a:xfrm>
            <a:off x="1147572" y="9219600"/>
            <a:ext cx="8597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75">
                <a:latin typeface="Times New Roman"/>
                <a:cs typeface="Times New Roman"/>
              </a:rPr>
              <a:t>/</a:t>
            </a:r>
            <a:r>
              <a:rPr dirty="0" sz="1600" spc="75" i="1">
                <a:latin typeface="Times New Roman"/>
                <a:cs typeface="Times New Roman"/>
              </a:rPr>
              <a:t>U</a:t>
            </a:r>
            <a:r>
              <a:rPr dirty="0" baseline="-24691" sz="1350" spc="112" i="1">
                <a:latin typeface="Times New Roman"/>
                <a:cs typeface="Times New Roman"/>
              </a:rPr>
              <a:t>i</a:t>
            </a:r>
            <a:r>
              <a:rPr dirty="0" baseline="-24691" sz="1350" spc="300" i="1">
                <a:latin typeface="Times New Roman"/>
                <a:cs typeface="Times New Roman"/>
              </a:rPr>
              <a:t> </a:t>
            </a:r>
            <a:r>
              <a:rPr dirty="0" sz="1600" spc="65">
                <a:latin typeface="Times New Roman"/>
                <a:cs typeface="Times New Roman"/>
              </a:rPr>
              <a:t>//</a:t>
            </a:r>
            <a:r>
              <a:rPr dirty="0" sz="1600" spc="65" i="1">
                <a:latin typeface="Times New Roman"/>
                <a:cs typeface="Times New Roman"/>
              </a:rPr>
              <a:t>U</a:t>
            </a:r>
            <a:r>
              <a:rPr dirty="0" baseline="-24691" sz="1350" spc="97" i="1">
                <a:latin typeface="Times New Roman"/>
                <a:cs typeface="Times New Roman"/>
              </a:rPr>
              <a:t>k</a:t>
            </a:r>
            <a:r>
              <a:rPr dirty="0" baseline="-24691" sz="1350" spc="367" i="1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/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2454654" y="9480877"/>
            <a:ext cx="42418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58140" algn="l"/>
              </a:tabLst>
            </a:pPr>
            <a:r>
              <a:rPr dirty="0" sz="900" spc="-50" i="1">
                <a:latin typeface="Times New Roman"/>
                <a:cs typeface="Times New Roman"/>
              </a:rPr>
              <a:t>i</a:t>
            </a:r>
            <a:r>
              <a:rPr dirty="0" sz="900" i="1">
                <a:latin typeface="Times New Roman"/>
                <a:cs typeface="Times New Roman"/>
              </a:rPr>
              <a:t>	</a:t>
            </a:r>
            <a:r>
              <a:rPr dirty="0" sz="900" spc="-50" i="1">
                <a:latin typeface="Times New Roman"/>
                <a:cs typeface="Times New Roman"/>
              </a:rPr>
              <a:t>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2011171" y="9346091"/>
            <a:ext cx="3644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 i="1">
                <a:latin typeface="Times New Roman"/>
                <a:cs typeface="Times New Roman"/>
              </a:rPr>
              <a:t>sen</a:t>
            </a:r>
            <a:r>
              <a:rPr dirty="0" sz="1600" spc="-20">
                <a:latin typeface="Times New Roman"/>
                <a:cs typeface="Times New Roman"/>
              </a:rPr>
              <a:t>(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2341878" y="9334574"/>
            <a:ext cx="637540" cy="2825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50">
                <a:latin typeface="Symbol"/>
                <a:cs typeface="Symbol"/>
              </a:rPr>
              <a:t></a:t>
            </a:r>
            <a:r>
              <a:rPr dirty="0" sz="1650" spc="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Symbol"/>
                <a:cs typeface="Symbol"/>
              </a:rPr>
              <a:t></a:t>
            </a:r>
            <a:r>
              <a:rPr dirty="0" sz="1600" spc="-220">
                <a:latin typeface="Times New Roman"/>
                <a:cs typeface="Times New Roman"/>
              </a:rPr>
              <a:t> </a:t>
            </a:r>
            <a:r>
              <a:rPr dirty="0" sz="1650">
                <a:latin typeface="Symbol"/>
                <a:cs typeface="Symbol"/>
              </a:rPr>
              <a:t></a:t>
            </a:r>
            <a:r>
              <a:rPr dirty="0" sz="1650" spc="36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1589022" y="9637849"/>
            <a:ext cx="11176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5" i="1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1337564" y="9503064"/>
            <a:ext cx="48005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0209" algn="l"/>
              </a:tabLst>
            </a:pPr>
            <a:r>
              <a:rPr dirty="0" sz="1600">
                <a:latin typeface="Times New Roman"/>
                <a:cs typeface="Times New Roman"/>
              </a:rPr>
              <a:t>/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0" i="1">
                <a:latin typeface="Times New Roman"/>
                <a:cs typeface="Times New Roman"/>
              </a:rPr>
              <a:t>X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/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834641" y="9480877"/>
            <a:ext cx="11176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5" i="1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743204" y="9346091"/>
            <a:ext cx="3898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5430" algn="l"/>
              </a:tabLst>
            </a:pPr>
            <a:r>
              <a:rPr dirty="0" sz="1600" spc="-50" i="1">
                <a:latin typeface="Times New Roman"/>
                <a:cs typeface="Times New Roman"/>
              </a:rPr>
              <a:t>P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91" name="object 91" descr=""/>
          <p:cNvSpPr/>
          <p:nvPr/>
        </p:nvSpPr>
        <p:spPr>
          <a:xfrm>
            <a:off x="0" y="9850081"/>
            <a:ext cx="7556500" cy="842644"/>
          </a:xfrm>
          <a:custGeom>
            <a:avLst/>
            <a:gdLst/>
            <a:ahLst/>
            <a:cxnLst/>
            <a:rect l="l" t="t" r="r" b="b"/>
            <a:pathLst>
              <a:path w="7556500" h="842645">
                <a:moveTo>
                  <a:pt x="0" y="842592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842592"/>
                </a:lnTo>
                <a:lnTo>
                  <a:pt x="0" y="842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23925"/>
          </a:xfrm>
          <a:custGeom>
            <a:avLst/>
            <a:gdLst/>
            <a:ahLst/>
            <a:cxnLst/>
            <a:rect l="l" t="t" r="r" b="b"/>
            <a:pathLst>
              <a:path w="7556500" h="923925">
                <a:moveTo>
                  <a:pt x="0" y="0"/>
                </a:moveTo>
                <a:lnTo>
                  <a:pt x="7556475" y="0"/>
                </a:lnTo>
                <a:lnTo>
                  <a:pt x="7556475" y="923546"/>
                </a:lnTo>
                <a:lnTo>
                  <a:pt x="0" y="9235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93927" y="1161048"/>
            <a:ext cx="3987165" cy="68326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695"/>
              </a:spcBef>
            </a:pPr>
            <a:r>
              <a:rPr dirty="0" sz="1200">
                <a:latin typeface="Comic Sans MS"/>
                <a:cs typeface="Comic Sans MS"/>
              </a:rPr>
              <a:t>Otra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escribir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(17):</a:t>
            </a:r>
            <a:endParaRPr sz="1200">
              <a:latin typeface="Comic Sans MS"/>
              <a:cs typeface="Comic Sans MS"/>
            </a:endParaRPr>
          </a:p>
          <a:p>
            <a:pPr marL="63500">
              <a:lnSpc>
                <a:spcPts val="1595"/>
              </a:lnSpc>
              <a:spcBef>
                <a:spcPts val="855"/>
              </a:spcBef>
              <a:tabLst>
                <a:tab pos="321945" algn="l"/>
                <a:tab pos="2167890" algn="l"/>
                <a:tab pos="2559685" algn="l"/>
                <a:tab pos="3589654" algn="l"/>
              </a:tabLst>
            </a:pPr>
            <a:r>
              <a:rPr dirty="0" sz="1600" spc="-50" i="1">
                <a:latin typeface="Times New Roman"/>
                <a:cs typeface="Times New Roman"/>
              </a:rPr>
              <a:t>P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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60">
                <a:latin typeface="Times New Roman"/>
                <a:cs typeface="Times New Roman"/>
              </a:rPr>
              <a:t>/</a:t>
            </a:r>
            <a:r>
              <a:rPr dirty="0" sz="1600" spc="60" i="1">
                <a:latin typeface="Times New Roman"/>
                <a:cs typeface="Times New Roman"/>
              </a:rPr>
              <a:t>U</a:t>
            </a:r>
            <a:r>
              <a:rPr dirty="0" sz="1600" spc="434" i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/</a:t>
            </a:r>
            <a:r>
              <a:rPr dirty="0" sz="1600" spc="-265">
                <a:latin typeface="Times New Roman"/>
                <a:cs typeface="Times New Roman"/>
              </a:rPr>
              <a:t> </a:t>
            </a:r>
            <a:r>
              <a:rPr dirty="0" baseline="40935" sz="1425">
                <a:latin typeface="Times New Roman"/>
                <a:cs typeface="Times New Roman"/>
              </a:rPr>
              <a:t>2</a:t>
            </a:r>
            <a:r>
              <a:rPr dirty="0" baseline="40935" sz="1425" spc="157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G</a:t>
            </a:r>
            <a:r>
              <a:rPr dirty="0" sz="1600" spc="590" i="1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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/</a:t>
            </a:r>
            <a:r>
              <a:rPr dirty="0" sz="1600" spc="-265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U</a:t>
            </a:r>
            <a:r>
              <a:rPr dirty="0" sz="1600" spc="430" i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//</a:t>
            </a:r>
            <a:r>
              <a:rPr dirty="0" sz="1600" spc="-260">
                <a:latin typeface="Times New Roman"/>
                <a:cs typeface="Times New Roman"/>
              </a:rPr>
              <a:t> </a:t>
            </a:r>
            <a:r>
              <a:rPr dirty="0" sz="1600" spc="-50" i="1">
                <a:latin typeface="Times New Roman"/>
                <a:cs typeface="Times New Roman"/>
              </a:rPr>
              <a:t>U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//</a:t>
            </a:r>
            <a:r>
              <a:rPr dirty="0" sz="1600" spc="-210">
                <a:latin typeface="Times New Roman"/>
                <a:cs typeface="Times New Roman"/>
              </a:rPr>
              <a:t> </a:t>
            </a: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/</a:t>
            </a:r>
            <a:r>
              <a:rPr dirty="0" sz="1600" spc="-100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sen</a:t>
            </a:r>
            <a:r>
              <a:rPr dirty="0" sz="1600">
                <a:latin typeface="Times New Roman"/>
                <a:cs typeface="Times New Roman"/>
              </a:rPr>
              <a:t>(</a:t>
            </a:r>
            <a:r>
              <a:rPr dirty="0" sz="1700">
                <a:latin typeface="Symbol"/>
                <a:cs typeface="Symbol"/>
              </a:rPr>
              <a:t></a:t>
            </a:r>
            <a:r>
              <a:rPr dirty="0" sz="1700" spc="370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</a:t>
            </a:r>
            <a:r>
              <a:rPr dirty="0" sz="1600" spc="-185">
                <a:latin typeface="Times New Roman"/>
                <a:cs typeface="Times New Roman"/>
              </a:rPr>
              <a:t> </a:t>
            </a:r>
            <a:r>
              <a:rPr dirty="0" sz="1700" spc="-50">
                <a:latin typeface="Symbol"/>
                <a:cs typeface="Symbol"/>
              </a:rPr>
              <a:t>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</a:t>
            </a:r>
            <a:r>
              <a:rPr dirty="0" sz="1600" spc="-170">
                <a:latin typeface="Times New Roman"/>
                <a:cs typeface="Times New Roman"/>
              </a:rPr>
              <a:t> </a:t>
            </a:r>
            <a:r>
              <a:rPr dirty="0" sz="1700" spc="-50">
                <a:latin typeface="Symbol"/>
                <a:cs typeface="Symbol"/>
              </a:rPr>
              <a:t></a:t>
            </a:r>
            <a:r>
              <a:rPr dirty="0" sz="1700" spc="-114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54940">
              <a:lnSpc>
                <a:spcPts val="695"/>
              </a:lnSpc>
              <a:tabLst>
                <a:tab pos="724535" algn="l"/>
                <a:tab pos="1136015" algn="l"/>
                <a:tab pos="1661795" algn="l"/>
                <a:tab pos="2051685" algn="l"/>
                <a:tab pos="2409825" algn="l"/>
                <a:tab pos="3110865" algn="l"/>
                <a:tab pos="3467735" algn="l"/>
              </a:tabLst>
            </a:pPr>
            <a:r>
              <a:rPr dirty="0" sz="950" spc="-25" i="1">
                <a:latin typeface="Times New Roman"/>
                <a:cs typeface="Times New Roman"/>
              </a:rPr>
              <a:t>ik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50" i="1">
                <a:latin typeface="Times New Roman"/>
                <a:cs typeface="Times New Roman"/>
              </a:rPr>
              <a:t>i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25" i="1">
                <a:latin typeface="Times New Roman"/>
                <a:cs typeface="Times New Roman"/>
              </a:rPr>
              <a:t>ii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50" i="1">
                <a:latin typeface="Times New Roman"/>
                <a:cs typeface="Times New Roman"/>
              </a:rPr>
              <a:t>i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50" i="1">
                <a:latin typeface="Times New Roman"/>
                <a:cs typeface="Times New Roman"/>
              </a:rPr>
              <a:t>k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25" i="1">
                <a:latin typeface="Times New Roman"/>
                <a:cs typeface="Times New Roman"/>
              </a:rPr>
              <a:t>ik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50" i="1">
                <a:latin typeface="Times New Roman"/>
                <a:cs typeface="Times New Roman"/>
              </a:rPr>
              <a:t>i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50" i="1">
                <a:latin typeface="Times New Roman"/>
                <a:cs typeface="Times New Roman"/>
              </a:rPr>
              <a:t>k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81227" y="1860810"/>
            <a:ext cx="727710" cy="700405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35"/>
              </a:spcBef>
            </a:pPr>
            <a:r>
              <a:rPr dirty="0" sz="1200" spc="-1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62230">
              <a:lnSpc>
                <a:spcPts val="1510"/>
              </a:lnSpc>
              <a:spcBef>
                <a:spcPts val="1030"/>
              </a:spcBef>
            </a:pPr>
            <a:r>
              <a:rPr dirty="0" sz="1500">
                <a:latin typeface="Times New Roman"/>
                <a:cs typeface="Times New Roman"/>
              </a:rPr>
              <a:t>/</a:t>
            </a:r>
            <a:r>
              <a:rPr dirty="0" sz="1500" i="1">
                <a:latin typeface="Times New Roman"/>
                <a:cs typeface="Times New Roman"/>
              </a:rPr>
              <a:t>U</a:t>
            </a:r>
            <a:r>
              <a:rPr dirty="0" sz="1500" spc="385" i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/</a:t>
            </a:r>
            <a:r>
              <a:rPr dirty="0" sz="1500" spc="-210">
                <a:latin typeface="Times New Roman"/>
                <a:cs typeface="Times New Roman"/>
              </a:rPr>
              <a:t> </a:t>
            </a:r>
            <a:r>
              <a:rPr dirty="0" baseline="55555" sz="975">
                <a:latin typeface="Times New Roman"/>
                <a:cs typeface="Times New Roman"/>
              </a:rPr>
              <a:t>2</a:t>
            </a:r>
            <a:r>
              <a:rPr dirty="0" baseline="55555" sz="975" spc="225">
                <a:latin typeface="Times New Roman"/>
                <a:cs typeface="Times New Roman"/>
              </a:rPr>
              <a:t> </a:t>
            </a:r>
            <a:r>
              <a:rPr dirty="0" sz="1500" spc="-50" i="1">
                <a:latin typeface="Times New Roman"/>
                <a:cs typeface="Times New Roman"/>
              </a:rPr>
              <a:t>G</a:t>
            </a:r>
            <a:endParaRPr sz="1500">
              <a:latin typeface="Times New Roman"/>
              <a:cs typeface="Times New Roman"/>
            </a:endParaRPr>
          </a:p>
          <a:p>
            <a:pPr marL="280035">
              <a:lnSpc>
                <a:spcPts val="490"/>
              </a:lnSpc>
              <a:tabLst>
                <a:tab pos="642620" algn="l"/>
              </a:tabLst>
            </a:pPr>
            <a:r>
              <a:rPr dirty="0" sz="650" spc="-50" i="1">
                <a:latin typeface="Times New Roman"/>
                <a:cs typeface="Times New Roman"/>
              </a:rPr>
              <a:t>i</a:t>
            </a:r>
            <a:r>
              <a:rPr dirty="0" sz="650" i="1">
                <a:latin typeface="Times New Roman"/>
                <a:cs typeface="Times New Roman"/>
              </a:rPr>
              <a:t>	</a:t>
            </a:r>
            <a:r>
              <a:rPr dirty="0" sz="650" spc="-35" i="1">
                <a:latin typeface="Times New Roman"/>
                <a:cs typeface="Times New Roman"/>
              </a:rPr>
              <a:t>ii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53895" y="2193468"/>
            <a:ext cx="5173980" cy="58547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723265" marR="30480" indent="-685800">
              <a:lnSpc>
                <a:spcPct val="130900"/>
              </a:lnSpc>
              <a:spcBef>
                <a:spcPts val="250"/>
              </a:spcBef>
              <a:tabLst>
                <a:tab pos="650240" algn="l"/>
              </a:tabLst>
            </a:pP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450" i="1">
                <a:latin typeface="Comic Sans MS"/>
                <a:cs typeface="Comic Sans MS"/>
              </a:rPr>
              <a:t>P</a:t>
            </a:r>
            <a:r>
              <a:rPr dirty="0" baseline="-11695" sz="1425" i="1">
                <a:latin typeface="Comic Sans MS"/>
                <a:cs typeface="Comic Sans MS"/>
              </a:rPr>
              <a:t>C</a:t>
            </a:r>
            <a:r>
              <a:rPr dirty="0" baseline="-11695" sz="1425" spc="382">
                <a:latin typeface="Times New Roman"/>
                <a:cs typeface="Times New Roman"/>
              </a:rPr>
              <a:t> </a:t>
            </a:r>
            <a:r>
              <a:rPr dirty="0" sz="1250" spc="-50" i="1">
                <a:latin typeface="Comic Sans MS"/>
                <a:cs typeface="Comic Sans MS"/>
              </a:rPr>
              <a:t>=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(representa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activas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constante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módulos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constantes).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763016" y="4611136"/>
            <a:ext cx="5384165" cy="2755265"/>
            <a:chOff x="763016" y="4611136"/>
            <a:chExt cx="5384165" cy="2755265"/>
          </a:xfrm>
        </p:grpSpPr>
        <p:sp>
          <p:nvSpPr>
            <p:cNvPr id="8" name="object 8" descr=""/>
            <p:cNvSpPr/>
            <p:nvPr/>
          </p:nvSpPr>
          <p:spPr>
            <a:xfrm>
              <a:off x="768096" y="4616216"/>
              <a:ext cx="5374005" cy="2745105"/>
            </a:xfrm>
            <a:custGeom>
              <a:avLst/>
              <a:gdLst/>
              <a:ahLst/>
              <a:cxnLst/>
              <a:rect l="l" t="t" r="r" b="b"/>
              <a:pathLst>
                <a:path w="5374005" h="2745104">
                  <a:moveTo>
                    <a:pt x="0" y="0"/>
                  </a:moveTo>
                  <a:lnTo>
                    <a:pt x="5373619" y="0"/>
                  </a:lnTo>
                  <a:lnTo>
                    <a:pt x="5373619" y="2744717"/>
                  </a:lnTo>
                  <a:lnTo>
                    <a:pt x="0" y="2744717"/>
                  </a:lnTo>
                  <a:lnTo>
                    <a:pt x="0" y="0"/>
                  </a:lnTo>
                  <a:close/>
                </a:path>
              </a:pathLst>
            </a:custGeom>
            <a:ln w="10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65631" y="4718299"/>
              <a:ext cx="5187950" cy="2540635"/>
            </a:xfrm>
            <a:custGeom>
              <a:avLst/>
              <a:gdLst/>
              <a:ahLst/>
              <a:cxnLst/>
              <a:rect l="l" t="t" r="r" b="b"/>
              <a:pathLst>
                <a:path w="5187950" h="2540634">
                  <a:moveTo>
                    <a:pt x="5187695" y="0"/>
                  </a:moveTo>
                  <a:lnTo>
                    <a:pt x="0" y="0"/>
                  </a:lnTo>
                  <a:lnTo>
                    <a:pt x="0" y="2540507"/>
                  </a:lnTo>
                  <a:lnTo>
                    <a:pt x="5187695" y="2540507"/>
                  </a:lnTo>
                  <a:lnTo>
                    <a:pt x="518769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65632" y="4718319"/>
              <a:ext cx="5187950" cy="2540635"/>
            </a:xfrm>
            <a:custGeom>
              <a:avLst/>
              <a:gdLst/>
              <a:ahLst/>
              <a:cxnLst/>
              <a:rect l="l" t="t" r="r" b="b"/>
              <a:pathLst>
                <a:path w="5187950" h="2540634">
                  <a:moveTo>
                    <a:pt x="0" y="0"/>
                  </a:moveTo>
                  <a:lnTo>
                    <a:pt x="5187698" y="0"/>
                  </a:lnTo>
                </a:path>
                <a:path w="5187950" h="2540634">
                  <a:moveTo>
                    <a:pt x="5187698" y="0"/>
                  </a:moveTo>
                  <a:lnTo>
                    <a:pt x="5187698" y="2540497"/>
                  </a:lnTo>
                </a:path>
                <a:path w="5187950" h="2540634">
                  <a:moveTo>
                    <a:pt x="5187698" y="2540497"/>
                  </a:moveTo>
                  <a:lnTo>
                    <a:pt x="0" y="2540497"/>
                  </a:lnTo>
                </a:path>
                <a:path w="5187950" h="2540634">
                  <a:moveTo>
                    <a:pt x="0" y="2540497"/>
                  </a:moveTo>
                  <a:lnTo>
                    <a:pt x="0" y="0"/>
                  </a:lnTo>
                </a:path>
              </a:pathLst>
            </a:custGeom>
            <a:ln w="99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65631" y="4718299"/>
              <a:ext cx="5187950" cy="2540635"/>
            </a:xfrm>
            <a:custGeom>
              <a:avLst/>
              <a:gdLst/>
              <a:ahLst/>
              <a:cxnLst/>
              <a:rect l="l" t="t" r="r" b="b"/>
              <a:pathLst>
                <a:path w="5187950" h="2540634">
                  <a:moveTo>
                    <a:pt x="1732787" y="0"/>
                  </a:moveTo>
                  <a:lnTo>
                    <a:pt x="1732787" y="2540507"/>
                  </a:lnTo>
                </a:path>
                <a:path w="5187950" h="2540634">
                  <a:moveTo>
                    <a:pt x="0" y="1591055"/>
                  </a:moveTo>
                  <a:lnTo>
                    <a:pt x="5187695" y="15910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560581" y="5035311"/>
              <a:ext cx="3915410" cy="1908175"/>
            </a:xfrm>
            <a:custGeom>
              <a:avLst/>
              <a:gdLst/>
              <a:ahLst/>
              <a:cxnLst/>
              <a:rect l="l" t="t" r="r" b="b"/>
              <a:pathLst>
                <a:path w="3915410" h="1908175">
                  <a:moveTo>
                    <a:pt x="0" y="1773926"/>
                  </a:moveTo>
                  <a:lnTo>
                    <a:pt x="48767" y="1815078"/>
                  </a:lnTo>
                  <a:lnTo>
                    <a:pt x="108193" y="1845561"/>
                  </a:lnTo>
                </a:path>
                <a:path w="3915410" h="1908175">
                  <a:moveTo>
                    <a:pt x="108193" y="1845561"/>
                  </a:moveTo>
                  <a:lnTo>
                    <a:pt x="166111" y="1866899"/>
                  </a:lnTo>
                  <a:lnTo>
                    <a:pt x="225552" y="1886713"/>
                  </a:lnTo>
                </a:path>
                <a:path w="3915410" h="1908175">
                  <a:moveTo>
                    <a:pt x="225552" y="1886713"/>
                  </a:moveTo>
                  <a:lnTo>
                    <a:pt x="283455" y="1897382"/>
                  </a:lnTo>
                  <a:lnTo>
                    <a:pt x="342896" y="1908051"/>
                  </a:lnTo>
                </a:path>
                <a:path w="3915410" h="1908175">
                  <a:moveTo>
                    <a:pt x="342896" y="1908051"/>
                  </a:moveTo>
                  <a:lnTo>
                    <a:pt x="400799" y="1897382"/>
                  </a:lnTo>
                  <a:lnTo>
                    <a:pt x="460240" y="1886713"/>
                  </a:lnTo>
                </a:path>
                <a:path w="3915410" h="1908175">
                  <a:moveTo>
                    <a:pt x="460240" y="1886713"/>
                  </a:moveTo>
                  <a:lnTo>
                    <a:pt x="518158" y="1866899"/>
                  </a:lnTo>
                  <a:lnTo>
                    <a:pt x="577584" y="1845561"/>
                  </a:lnTo>
                </a:path>
                <a:path w="3915410" h="1908175">
                  <a:moveTo>
                    <a:pt x="577584" y="1845561"/>
                  </a:moveTo>
                  <a:lnTo>
                    <a:pt x="626352" y="1815078"/>
                  </a:lnTo>
                  <a:lnTo>
                    <a:pt x="685793" y="1773926"/>
                  </a:lnTo>
                </a:path>
                <a:path w="3915410" h="1908175">
                  <a:moveTo>
                    <a:pt x="685793" y="1773926"/>
                  </a:moveTo>
                  <a:lnTo>
                    <a:pt x="803137" y="1682492"/>
                  </a:lnTo>
                </a:path>
                <a:path w="3915410" h="1908175">
                  <a:moveTo>
                    <a:pt x="803137" y="1682492"/>
                  </a:moveTo>
                  <a:lnTo>
                    <a:pt x="861055" y="1632195"/>
                  </a:lnTo>
                  <a:lnTo>
                    <a:pt x="920496" y="1571245"/>
                  </a:lnTo>
                </a:path>
                <a:path w="3915410" h="1908175">
                  <a:moveTo>
                    <a:pt x="920496" y="1571245"/>
                  </a:moveTo>
                  <a:lnTo>
                    <a:pt x="978399" y="1499610"/>
                  </a:lnTo>
                  <a:lnTo>
                    <a:pt x="1037840" y="1427990"/>
                  </a:lnTo>
                </a:path>
                <a:path w="3915410" h="1908175">
                  <a:moveTo>
                    <a:pt x="1037840" y="1427990"/>
                  </a:moveTo>
                  <a:lnTo>
                    <a:pt x="1144511" y="1274066"/>
                  </a:lnTo>
                </a:path>
                <a:path w="3915410" h="1908175">
                  <a:moveTo>
                    <a:pt x="1144511" y="1274066"/>
                  </a:moveTo>
                  <a:lnTo>
                    <a:pt x="1263392" y="1121667"/>
                  </a:lnTo>
                </a:path>
                <a:path w="3915410" h="1908175">
                  <a:moveTo>
                    <a:pt x="1263392" y="1121667"/>
                  </a:moveTo>
                  <a:lnTo>
                    <a:pt x="1380736" y="958598"/>
                  </a:lnTo>
                </a:path>
                <a:path w="3915410" h="1908175">
                  <a:moveTo>
                    <a:pt x="1380736" y="958598"/>
                  </a:moveTo>
                  <a:lnTo>
                    <a:pt x="1438654" y="867149"/>
                  </a:lnTo>
                  <a:lnTo>
                    <a:pt x="1498080" y="784860"/>
                  </a:lnTo>
                </a:path>
                <a:path w="3915410" h="1908175">
                  <a:moveTo>
                    <a:pt x="1498080" y="784860"/>
                  </a:moveTo>
                  <a:lnTo>
                    <a:pt x="1555998" y="702571"/>
                  </a:lnTo>
                  <a:lnTo>
                    <a:pt x="1615439" y="632460"/>
                  </a:lnTo>
                </a:path>
                <a:path w="3915410" h="1908175">
                  <a:moveTo>
                    <a:pt x="1615439" y="632460"/>
                  </a:moveTo>
                  <a:lnTo>
                    <a:pt x="1722110" y="478537"/>
                  </a:lnTo>
                </a:path>
                <a:path w="3915410" h="1908175">
                  <a:moveTo>
                    <a:pt x="1722110" y="478537"/>
                  </a:moveTo>
                  <a:lnTo>
                    <a:pt x="1781551" y="406917"/>
                  </a:lnTo>
                  <a:lnTo>
                    <a:pt x="1839469" y="335282"/>
                  </a:lnTo>
                </a:path>
                <a:path w="3915410" h="1908175">
                  <a:moveTo>
                    <a:pt x="1839469" y="335282"/>
                  </a:moveTo>
                  <a:lnTo>
                    <a:pt x="1898895" y="274316"/>
                  </a:lnTo>
                  <a:lnTo>
                    <a:pt x="1958336" y="224034"/>
                  </a:lnTo>
                </a:path>
                <a:path w="3915410" h="1908175">
                  <a:moveTo>
                    <a:pt x="1958336" y="224034"/>
                  </a:moveTo>
                  <a:lnTo>
                    <a:pt x="2075680" y="132585"/>
                  </a:lnTo>
                </a:path>
                <a:path w="3915410" h="1908175">
                  <a:moveTo>
                    <a:pt x="2075680" y="132585"/>
                  </a:moveTo>
                  <a:lnTo>
                    <a:pt x="2124447" y="91449"/>
                  </a:lnTo>
                  <a:lnTo>
                    <a:pt x="2182366" y="60966"/>
                  </a:lnTo>
                </a:path>
                <a:path w="3915410" h="1908175">
                  <a:moveTo>
                    <a:pt x="2182366" y="60966"/>
                  </a:moveTo>
                  <a:lnTo>
                    <a:pt x="2241791" y="39627"/>
                  </a:lnTo>
                  <a:lnTo>
                    <a:pt x="2299710" y="19813"/>
                  </a:lnTo>
                </a:path>
                <a:path w="3915410" h="1908175">
                  <a:moveTo>
                    <a:pt x="2299710" y="19813"/>
                  </a:moveTo>
                  <a:lnTo>
                    <a:pt x="2359150" y="9144"/>
                  </a:lnTo>
                  <a:lnTo>
                    <a:pt x="2417054" y="0"/>
                  </a:lnTo>
                </a:path>
                <a:path w="3915410" h="1908175">
                  <a:moveTo>
                    <a:pt x="2417054" y="0"/>
                  </a:moveTo>
                  <a:lnTo>
                    <a:pt x="2476494" y="9144"/>
                  </a:lnTo>
                  <a:lnTo>
                    <a:pt x="2535935" y="19813"/>
                  </a:lnTo>
                </a:path>
                <a:path w="3915410" h="1908175">
                  <a:moveTo>
                    <a:pt x="2535935" y="19813"/>
                  </a:moveTo>
                  <a:lnTo>
                    <a:pt x="2593838" y="39627"/>
                  </a:lnTo>
                  <a:lnTo>
                    <a:pt x="2653279" y="60966"/>
                  </a:lnTo>
                </a:path>
                <a:path w="3915410" h="1908175">
                  <a:moveTo>
                    <a:pt x="2653279" y="60966"/>
                  </a:moveTo>
                  <a:lnTo>
                    <a:pt x="2702047" y="91449"/>
                  </a:lnTo>
                  <a:lnTo>
                    <a:pt x="2759965" y="132585"/>
                  </a:lnTo>
                </a:path>
                <a:path w="3915410" h="1908175">
                  <a:moveTo>
                    <a:pt x="2759965" y="132585"/>
                  </a:moveTo>
                  <a:lnTo>
                    <a:pt x="2877309" y="224034"/>
                  </a:lnTo>
                </a:path>
                <a:path w="3915410" h="1908175">
                  <a:moveTo>
                    <a:pt x="2877309" y="224034"/>
                  </a:moveTo>
                  <a:lnTo>
                    <a:pt x="2936735" y="274316"/>
                  </a:lnTo>
                  <a:lnTo>
                    <a:pt x="2994653" y="335282"/>
                  </a:lnTo>
                </a:path>
                <a:path w="3915410" h="1908175">
                  <a:moveTo>
                    <a:pt x="2994653" y="335282"/>
                  </a:moveTo>
                  <a:lnTo>
                    <a:pt x="3054094" y="406917"/>
                  </a:lnTo>
                  <a:lnTo>
                    <a:pt x="3111997" y="478537"/>
                  </a:lnTo>
                </a:path>
                <a:path w="3915410" h="1908175">
                  <a:moveTo>
                    <a:pt x="3111997" y="478537"/>
                  </a:moveTo>
                  <a:lnTo>
                    <a:pt x="3220206" y="632460"/>
                  </a:lnTo>
                </a:path>
                <a:path w="3915410" h="1908175">
                  <a:moveTo>
                    <a:pt x="3220206" y="632460"/>
                  </a:moveTo>
                  <a:lnTo>
                    <a:pt x="3279646" y="702571"/>
                  </a:lnTo>
                  <a:lnTo>
                    <a:pt x="3337550" y="784860"/>
                  </a:lnTo>
                </a:path>
                <a:path w="3915410" h="1908175">
                  <a:moveTo>
                    <a:pt x="3337550" y="784860"/>
                  </a:moveTo>
                  <a:lnTo>
                    <a:pt x="3396990" y="867149"/>
                  </a:lnTo>
                  <a:lnTo>
                    <a:pt x="3454909" y="958598"/>
                  </a:lnTo>
                </a:path>
                <a:path w="3915410" h="1908175">
                  <a:moveTo>
                    <a:pt x="3454909" y="958598"/>
                  </a:moveTo>
                  <a:lnTo>
                    <a:pt x="3572253" y="1121667"/>
                  </a:lnTo>
                </a:path>
                <a:path w="3915410" h="1908175">
                  <a:moveTo>
                    <a:pt x="3572253" y="1121667"/>
                  </a:moveTo>
                  <a:lnTo>
                    <a:pt x="3689597" y="1274066"/>
                  </a:lnTo>
                </a:path>
                <a:path w="3915410" h="1908175">
                  <a:moveTo>
                    <a:pt x="3689597" y="1274066"/>
                  </a:moveTo>
                  <a:lnTo>
                    <a:pt x="3797805" y="1427990"/>
                  </a:lnTo>
                </a:path>
                <a:path w="3915410" h="1908175">
                  <a:moveTo>
                    <a:pt x="3797805" y="1427990"/>
                  </a:moveTo>
                  <a:lnTo>
                    <a:pt x="3915149" y="1571245"/>
                  </a:lnTo>
                </a:path>
              </a:pathLst>
            </a:custGeom>
            <a:ln w="9992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8096" y="4616216"/>
              <a:ext cx="5374005" cy="2745105"/>
            </a:xfrm>
            <a:custGeom>
              <a:avLst/>
              <a:gdLst/>
              <a:ahLst/>
              <a:cxnLst/>
              <a:rect l="l" t="t" r="r" b="b"/>
              <a:pathLst>
                <a:path w="5374005" h="2745104">
                  <a:moveTo>
                    <a:pt x="0" y="0"/>
                  </a:moveTo>
                  <a:lnTo>
                    <a:pt x="5373619" y="0"/>
                  </a:lnTo>
                  <a:lnTo>
                    <a:pt x="5373619" y="2744717"/>
                  </a:lnTo>
                  <a:lnTo>
                    <a:pt x="0" y="2744717"/>
                  </a:lnTo>
                  <a:lnTo>
                    <a:pt x="0" y="0"/>
                  </a:lnTo>
                  <a:close/>
                </a:path>
              </a:pathLst>
            </a:custGeom>
            <a:ln w="10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176527" y="5923782"/>
              <a:ext cx="4229100" cy="0"/>
            </a:xfrm>
            <a:custGeom>
              <a:avLst/>
              <a:gdLst/>
              <a:ahLst/>
              <a:cxnLst/>
              <a:rect l="l" t="t" r="r" b="b"/>
              <a:pathLst>
                <a:path w="4229100" h="0">
                  <a:moveTo>
                    <a:pt x="0" y="0"/>
                  </a:moveTo>
                  <a:lnTo>
                    <a:pt x="4229099" y="0"/>
                  </a:lnTo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005327" y="5923782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w="0" h="457200">
                  <a:moveTo>
                    <a:pt x="0" y="0"/>
                  </a:moveTo>
                  <a:lnTo>
                    <a:pt x="0" y="457199"/>
                  </a:lnTo>
                </a:path>
              </a:pathLst>
            </a:custGeom>
            <a:ln w="9524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706627" y="7600525"/>
            <a:ext cx="4066540" cy="857250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circuito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resistencias: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1400" i="1">
                <a:latin typeface="Times New Roman"/>
                <a:cs typeface="Times New Roman"/>
              </a:rPr>
              <a:t>Gii</a:t>
            </a:r>
            <a:r>
              <a:rPr dirty="0" sz="1400" spc="-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34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0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50" spc="-90">
                <a:latin typeface="Wingdings"/>
                <a:cs typeface="Wingdings"/>
              </a:rPr>
              <a:t></a:t>
            </a:r>
            <a:r>
              <a:rPr dirty="0" sz="1450" spc="-1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Pc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5" i="1">
                <a:latin typeface="Times New Roman"/>
                <a:cs typeface="Times New Roman"/>
              </a:rPr>
              <a:t> </a:t>
            </a:r>
            <a:r>
              <a:rPr dirty="0" sz="1400" spc="-50" i="1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3676015" algn="l"/>
              </a:tabLst>
            </a:pPr>
            <a:r>
              <a:rPr dirty="0" sz="1400" i="1">
                <a:latin typeface="Times New Roman"/>
                <a:cs typeface="Times New Roman"/>
              </a:rPr>
              <a:t>Gik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0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50">
                <a:latin typeface="Wingdings"/>
                <a:cs typeface="Wingdings"/>
              </a:rPr>
              <a:t></a:t>
            </a:r>
            <a:r>
              <a:rPr dirty="0" sz="1450" spc="31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θik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=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Π/2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,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como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γ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=</a:t>
            </a:r>
            <a:r>
              <a:rPr dirty="0" sz="1600" spc="-5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θik</a:t>
            </a:r>
            <a:r>
              <a:rPr dirty="0" sz="1600" spc="-15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– Π/2</a:t>
            </a:r>
            <a:r>
              <a:rPr dirty="0" sz="1600" spc="370" i="1">
                <a:latin typeface="Times New Roman"/>
                <a:cs typeface="Times New Roman"/>
              </a:rPr>
              <a:t> </a:t>
            </a:r>
            <a:r>
              <a:rPr dirty="0" sz="1650" spc="-50">
                <a:latin typeface="Wingdings"/>
                <a:cs typeface="Wingdings"/>
              </a:rPr>
              <a:t></a:t>
            </a:r>
            <a:r>
              <a:rPr dirty="0" sz="1650">
                <a:latin typeface="Times New Roman"/>
                <a:cs typeface="Times New Roman"/>
              </a:rPr>
              <a:t>	</a:t>
            </a:r>
            <a:r>
              <a:rPr dirty="0" sz="1600" i="1">
                <a:latin typeface="Times New Roman"/>
                <a:cs typeface="Times New Roman"/>
              </a:rPr>
              <a:t>γ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spc="-50" i="1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782566" y="6403341"/>
            <a:ext cx="2292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25" i="1">
                <a:latin typeface="Times New Roman"/>
                <a:cs typeface="Times New Roman"/>
              </a:rPr>
              <a:t>θik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2543365" y="5004620"/>
            <a:ext cx="1381125" cy="1757680"/>
            <a:chOff x="2543365" y="5004620"/>
            <a:chExt cx="1381125" cy="1757680"/>
          </a:xfrm>
        </p:grpSpPr>
        <p:sp>
          <p:nvSpPr>
            <p:cNvPr id="19" name="object 19" descr=""/>
            <p:cNvSpPr/>
            <p:nvPr/>
          </p:nvSpPr>
          <p:spPr>
            <a:xfrm>
              <a:off x="3919727" y="5009382"/>
              <a:ext cx="0" cy="1371600"/>
            </a:xfrm>
            <a:custGeom>
              <a:avLst/>
              <a:gdLst/>
              <a:ahLst/>
              <a:cxnLst/>
              <a:rect l="l" t="t" r="r" b="b"/>
              <a:pathLst>
                <a:path w="0" h="1371600">
                  <a:moveTo>
                    <a:pt x="0" y="0"/>
                  </a:moveTo>
                  <a:lnTo>
                    <a:pt x="0" y="1371599"/>
                  </a:lnTo>
                </a:path>
              </a:pathLst>
            </a:custGeom>
            <a:ln w="9524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548127" y="5009382"/>
              <a:ext cx="1371600" cy="0"/>
            </a:xfrm>
            <a:custGeom>
              <a:avLst/>
              <a:gdLst/>
              <a:ahLst/>
              <a:cxnLst/>
              <a:rect l="l" t="t" r="r" b="b"/>
              <a:pathLst>
                <a:path w="1371600" h="0">
                  <a:moveTo>
                    <a:pt x="0" y="0"/>
                  </a:moveTo>
                  <a:lnTo>
                    <a:pt x="1371599" y="0"/>
                  </a:lnTo>
                </a:path>
              </a:pathLst>
            </a:custGeom>
            <a:ln w="9524">
              <a:solidFill>
                <a:srgbClr val="0000FF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000756" y="6685782"/>
              <a:ext cx="919480" cy="76200"/>
            </a:xfrm>
            <a:custGeom>
              <a:avLst/>
              <a:gdLst/>
              <a:ahLst/>
              <a:cxnLst/>
              <a:rect l="l" t="t" r="r" b="b"/>
              <a:pathLst>
                <a:path w="919479" h="76200">
                  <a:moveTo>
                    <a:pt x="842772" y="0"/>
                  </a:moveTo>
                  <a:lnTo>
                    <a:pt x="842772" y="76200"/>
                  </a:lnTo>
                  <a:lnTo>
                    <a:pt x="906780" y="44196"/>
                  </a:lnTo>
                  <a:lnTo>
                    <a:pt x="856488" y="44196"/>
                  </a:lnTo>
                  <a:lnTo>
                    <a:pt x="859536" y="42672"/>
                  </a:lnTo>
                  <a:lnTo>
                    <a:pt x="861060" y="38100"/>
                  </a:lnTo>
                  <a:lnTo>
                    <a:pt x="859536" y="35052"/>
                  </a:lnTo>
                  <a:lnTo>
                    <a:pt x="856488" y="33528"/>
                  </a:lnTo>
                  <a:lnTo>
                    <a:pt x="909828" y="33528"/>
                  </a:lnTo>
                  <a:lnTo>
                    <a:pt x="842772" y="0"/>
                  </a:lnTo>
                  <a:close/>
                </a:path>
                <a:path w="919479" h="76200">
                  <a:moveTo>
                    <a:pt x="842772" y="33528"/>
                  </a:moveTo>
                  <a:lnTo>
                    <a:pt x="4572" y="33528"/>
                  </a:lnTo>
                  <a:lnTo>
                    <a:pt x="1524" y="35052"/>
                  </a:lnTo>
                  <a:lnTo>
                    <a:pt x="0" y="38100"/>
                  </a:lnTo>
                  <a:lnTo>
                    <a:pt x="1524" y="42672"/>
                  </a:lnTo>
                  <a:lnTo>
                    <a:pt x="4572" y="44196"/>
                  </a:lnTo>
                  <a:lnTo>
                    <a:pt x="842772" y="44196"/>
                  </a:lnTo>
                  <a:lnTo>
                    <a:pt x="842772" y="33528"/>
                  </a:lnTo>
                  <a:close/>
                </a:path>
                <a:path w="919479" h="76200">
                  <a:moveTo>
                    <a:pt x="909828" y="33528"/>
                  </a:moveTo>
                  <a:lnTo>
                    <a:pt x="856488" y="33528"/>
                  </a:lnTo>
                  <a:lnTo>
                    <a:pt x="859536" y="35052"/>
                  </a:lnTo>
                  <a:lnTo>
                    <a:pt x="861060" y="38100"/>
                  </a:lnTo>
                  <a:lnTo>
                    <a:pt x="859536" y="42672"/>
                  </a:lnTo>
                  <a:lnTo>
                    <a:pt x="856488" y="44196"/>
                  </a:lnTo>
                  <a:lnTo>
                    <a:pt x="906780" y="44196"/>
                  </a:lnTo>
                  <a:lnTo>
                    <a:pt x="918972" y="38100"/>
                  </a:lnTo>
                  <a:lnTo>
                    <a:pt x="909828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5328" y="6685782"/>
              <a:ext cx="234696" cy="76200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2982466" y="6345429"/>
            <a:ext cx="1028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5" i="1">
                <a:latin typeface="Times New Roman"/>
                <a:cs typeface="Times New Roman"/>
              </a:rPr>
              <a:t>γ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296666" y="5720589"/>
            <a:ext cx="1733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latin typeface="Times New Roman"/>
                <a:cs typeface="Times New Roman"/>
              </a:rPr>
              <a:t>Pc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839965" y="6060441"/>
            <a:ext cx="9588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latin typeface="Times New Roman"/>
                <a:cs typeface="Times New Roman"/>
              </a:rPr>
              <a:t>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325366" y="6520689"/>
            <a:ext cx="241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 i="1">
                <a:latin typeface="Times New Roman"/>
                <a:cs typeface="Times New Roman"/>
              </a:rPr>
              <a:t>Π/2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011166" y="6749289"/>
            <a:ext cx="1231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Π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3005328" y="5923782"/>
            <a:ext cx="1948180" cy="1066800"/>
            <a:chOff x="3005328" y="5923782"/>
            <a:chExt cx="1948180" cy="1066800"/>
          </a:xfrm>
        </p:grpSpPr>
        <p:pic>
          <p:nvPicPr>
            <p:cNvPr id="29" name="object 2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5328" y="6914382"/>
              <a:ext cx="234696" cy="76200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3229356" y="6914382"/>
              <a:ext cx="1719580" cy="76200"/>
            </a:xfrm>
            <a:custGeom>
              <a:avLst/>
              <a:gdLst/>
              <a:ahLst/>
              <a:cxnLst/>
              <a:rect l="l" t="t" r="r" b="b"/>
              <a:pathLst>
                <a:path w="1719579" h="76200">
                  <a:moveTo>
                    <a:pt x="1642872" y="0"/>
                  </a:moveTo>
                  <a:lnTo>
                    <a:pt x="1642872" y="76200"/>
                  </a:lnTo>
                  <a:lnTo>
                    <a:pt x="1706880" y="44196"/>
                  </a:lnTo>
                  <a:lnTo>
                    <a:pt x="1656588" y="44196"/>
                  </a:lnTo>
                  <a:lnTo>
                    <a:pt x="1659636" y="42672"/>
                  </a:lnTo>
                  <a:lnTo>
                    <a:pt x="1661160" y="38100"/>
                  </a:lnTo>
                  <a:lnTo>
                    <a:pt x="1659636" y="35052"/>
                  </a:lnTo>
                  <a:lnTo>
                    <a:pt x="1656588" y="33528"/>
                  </a:lnTo>
                  <a:lnTo>
                    <a:pt x="1709928" y="33528"/>
                  </a:lnTo>
                  <a:lnTo>
                    <a:pt x="1642872" y="0"/>
                  </a:lnTo>
                  <a:close/>
                </a:path>
                <a:path w="1719579" h="76200">
                  <a:moveTo>
                    <a:pt x="1642872" y="33528"/>
                  </a:moveTo>
                  <a:lnTo>
                    <a:pt x="4572" y="33528"/>
                  </a:lnTo>
                  <a:lnTo>
                    <a:pt x="1524" y="35052"/>
                  </a:lnTo>
                  <a:lnTo>
                    <a:pt x="0" y="38100"/>
                  </a:lnTo>
                  <a:lnTo>
                    <a:pt x="1524" y="42672"/>
                  </a:lnTo>
                  <a:lnTo>
                    <a:pt x="4572" y="44196"/>
                  </a:lnTo>
                  <a:lnTo>
                    <a:pt x="1642872" y="44196"/>
                  </a:lnTo>
                  <a:lnTo>
                    <a:pt x="1642872" y="33528"/>
                  </a:lnTo>
                  <a:close/>
                </a:path>
                <a:path w="1719579" h="76200">
                  <a:moveTo>
                    <a:pt x="1709928" y="33528"/>
                  </a:moveTo>
                  <a:lnTo>
                    <a:pt x="1656588" y="33528"/>
                  </a:lnTo>
                  <a:lnTo>
                    <a:pt x="1659636" y="35052"/>
                  </a:lnTo>
                  <a:lnTo>
                    <a:pt x="1661160" y="38100"/>
                  </a:lnTo>
                  <a:lnTo>
                    <a:pt x="1659636" y="42672"/>
                  </a:lnTo>
                  <a:lnTo>
                    <a:pt x="1656588" y="44196"/>
                  </a:lnTo>
                  <a:lnTo>
                    <a:pt x="1706880" y="44196"/>
                  </a:lnTo>
                  <a:lnTo>
                    <a:pt x="1719072" y="38100"/>
                  </a:lnTo>
                  <a:lnTo>
                    <a:pt x="1709928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948427" y="5923782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w="0" h="457200">
                  <a:moveTo>
                    <a:pt x="0" y="0"/>
                  </a:moveTo>
                  <a:lnTo>
                    <a:pt x="0" y="457199"/>
                  </a:lnTo>
                </a:path>
              </a:pathLst>
            </a:custGeom>
            <a:ln w="9524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655822" y="2826515"/>
            <a:ext cx="6248400" cy="23679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dirty="0" sz="1600" i="1">
                <a:latin typeface="Times New Roman"/>
                <a:cs typeface="Times New Roman"/>
              </a:rPr>
              <a:t>γ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= θik</a:t>
            </a:r>
            <a:r>
              <a:rPr dirty="0" sz="1600" spc="-20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–</a:t>
            </a:r>
            <a:r>
              <a:rPr dirty="0" sz="1600" spc="5" i="1">
                <a:latin typeface="Times New Roman"/>
                <a:cs typeface="Times New Roman"/>
              </a:rPr>
              <a:t> </a:t>
            </a:r>
            <a:r>
              <a:rPr dirty="0" sz="1600" spc="-25" i="1">
                <a:latin typeface="Times New Roman"/>
                <a:cs typeface="Times New Roman"/>
              </a:rPr>
              <a:t>Π/2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63500" marR="57785">
              <a:lnSpc>
                <a:spcPct val="109700"/>
              </a:lnSpc>
            </a:pP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curva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transmitida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450" i="1">
                <a:latin typeface="Comic Sans MS"/>
                <a:cs typeface="Comic Sans MS"/>
              </a:rPr>
              <a:t>P</a:t>
            </a:r>
            <a:r>
              <a:rPr dirty="0" baseline="-11695" sz="1425" i="1">
                <a:latin typeface="Comic Sans MS"/>
                <a:cs typeface="Comic Sans MS"/>
              </a:rPr>
              <a:t>ik</a:t>
            </a:r>
            <a:r>
              <a:rPr dirty="0" baseline="-10416" sz="1200">
                <a:latin typeface="Comic Sans MS"/>
                <a:cs typeface="Comic Sans MS"/>
              </a:rPr>
              <a:t>,</a:t>
            </a:r>
            <a:r>
              <a:rPr dirty="0" baseline="-10416" sz="1200" spc="56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desfasada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γ</a:t>
            </a:r>
            <a:r>
              <a:rPr dirty="0" sz="1600" spc="28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desplazada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450" spc="-30" i="1">
                <a:latin typeface="Comic Sans MS"/>
                <a:cs typeface="Comic Sans MS"/>
              </a:rPr>
              <a:t>P</a:t>
            </a:r>
            <a:r>
              <a:rPr dirty="0" baseline="-11695" sz="1425" spc="-44" i="1">
                <a:latin typeface="Comic Sans MS"/>
                <a:cs typeface="Comic Sans MS"/>
              </a:rPr>
              <a:t>c</a:t>
            </a:r>
            <a:r>
              <a:rPr dirty="0" baseline="-11695" sz="1425" spc="-44">
                <a:latin typeface="Times New Roman"/>
                <a:cs typeface="Times New Roman"/>
              </a:rPr>
              <a:t> </a:t>
            </a:r>
            <a:r>
              <a:rPr dirty="0" baseline="-12345" sz="1350" spc="-89" i="1">
                <a:latin typeface="Times New Roman"/>
                <a:cs typeface="Times New Roman"/>
              </a:rPr>
              <a:t>.</a:t>
            </a:r>
            <a:endParaRPr baseline="-12345" sz="1350">
              <a:latin typeface="Times New Roman"/>
              <a:cs typeface="Times New Roman"/>
            </a:endParaRPr>
          </a:p>
          <a:p>
            <a:pPr marL="63500" marR="55880">
              <a:lnSpc>
                <a:spcPct val="111200"/>
              </a:lnSpc>
              <a:spcBef>
                <a:spcPts val="124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grafica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expresión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transmitida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función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δ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circuito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resistencia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inductancia.</a:t>
            </a:r>
            <a:endParaRPr sz="1200">
              <a:latin typeface="Comic Sans MS"/>
              <a:cs typeface="Comic Sans MS"/>
            </a:endParaRPr>
          </a:p>
          <a:p>
            <a:pPr marL="1526540" marR="4366895" indent="114300">
              <a:lnSpc>
                <a:spcPct val="192500"/>
              </a:lnSpc>
              <a:spcBef>
                <a:spcPts val="565"/>
              </a:spcBef>
            </a:pPr>
            <a:r>
              <a:rPr dirty="0" sz="1200" spc="-25" i="1">
                <a:latin typeface="Times New Roman"/>
                <a:cs typeface="Times New Roman"/>
              </a:rPr>
              <a:t>Pik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Pmax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0" y="8969388"/>
            <a:ext cx="7556500" cy="1723389"/>
          </a:xfrm>
          <a:custGeom>
            <a:avLst/>
            <a:gdLst/>
            <a:ahLst/>
            <a:cxnLst/>
            <a:rect l="l" t="t" r="r" b="b"/>
            <a:pathLst>
              <a:path w="7556500" h="1723390">
                <a:moveTo>
                  <a:pt x="0" y="1723286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723286"/>
                </a:lnTo>
                <a:lnTo>
                  <a:pt x="0" y="17232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1019175"/>
          </a:xfrm>
          <a:custGeom>
            <a:avLst/>
            <a:gdLst/>
            <a:ahLst/>
            <a:cxnLst/>
            <a:rect l="l" t="t" r="r" b="b"/>
            <a:pathLst>
              <a:path w="7556500" h="1019175">
                <a:moveTo>
                  <a:pt x="0" y="0"/>
                </a:moveTo>
                <a:lnTo>
                  <a:pt x="7556475" y="0"/>
                </a:lnTo>
                <a:lnTo>
                  <a:pt x="7556475" y="1018699"/>
                </a:lnTo>
                <a:lnTo>
                  <a:pt x="0" y="10186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236983"/>
            <a:ext cx="4523105" cy="527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Admitancia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Impedancia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transferencia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apropiadamente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expresión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transferida: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168908" y="2098543"/>
            <a:ext cx="809625" cy="0"/>
          </a:xfrm>
          <a:custGeom>
            <a:avLst/>
            <a:gdLst/>
            <a:ahLst/>
            <a:cxnLst/>
            <a:rect l="l" t="t" r="r" b="b"/>
            <a:pathLst>
              <a:path w="809625" h="0">
                <a:moveTo>
                  <a:pt x="0" y="0"/>
                </a:moveTo>
                <a:lnTo>
                  <a:pt x="809243" y="0"/>
                </a:lnTo>
              </a:path>
            </a:pathLst>
          </a:custGeom>
          <a:ln w="7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2436366" y="2071647"/>
            <a:ext cx="423545" cy="1619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0045" algn="l"/>
              </a:tabLst>
            </a:pPr>
            <a:r>
              <a:rPr dirty="0" sz="900" spc="-50" i="1">
                <a:latin typeface="Times New Roman"/>
                <a:cs typeface="Times New Roman"/>
              </a:rPr>
              <a:t>i</a:t>
            </a:r>
            <a:r>
              <a:rPr dirty="0" sz="900" i="1">
                <a:latin typeface="Times New Roman"/>
                <a:cs typeface="Times New Roman"/>
              </a:rPr>
              <a:t>	</a:t>
            </a:r>
            <a:r>
              <a:rPr dirty="0" sz="900" spc="-50" i="1">
                <a:latin typeface="Times New Roman"/>
                <a:cs typeface="Times New Roman"/>
              </a:rPr>
              <a:t>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33902" y="1930940"/>
            <a:ext cx="424180" cy="2717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500">
                <a:latin typeface="Symbol"/>
                <a:cs typeface="Symbol"/>
              </a:rPr>
              <a:t></a:t>
            </a:r>
            <a:r>
              <a:rPr dirty="0" sz="1500" spc="-150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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500" spc="-5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70792" y="1805973"/>
            <a:ext cx="1501140" cy="2717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37037" sz="2250">
                <a:latin typeface="Symbol"/>
                <a:cs typeface="Symbol"/>
              </a:rPr>
              <a:t></a:t>
            </a:r>
            <a:r>
              <a:rPr dirty="0" baseline="-37037" sz="2250" spc="2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/</a:t>
            </a:r>
            <a:r>
              <a:rPr dirty="0" sz="1500" spc="-225">
                <a:latin typeface="Times New Roman"/>
                <a:cs typeface="Times New Roman"/>
              </a:rPr>
              <a:t> </a:t>
            </a:r>
            <a:r>
              <a:rPr dirty="0" sz="1500" spc="60" i="1">
                <a:latin typeface="Times New Roman"/>
                <a:cs typeface="Times New Roman"/>
              </a:rPr>
              <a:t>U</a:t>
            </a:r>
            <a:r>
              <a:rPr dirty="0" baseline="-24691" sz="1350" spc="89" i="1">
                <a:latin typeface="Times New Roman"/>
                <a:cs typeface="Times New Roman"/>
              </a:rPr>
              <a:t>i</a:t>
            </a:r>
            <a:r>
              <a:rPr dirty="0" baseline="-24691" sz="1350" spc="382" i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//</a:t>
            </a:r>
            <a:r>
              <a:rPr dirty="0" sz="1500" spc="-215">
                <a:latin typeface="Times New Roman"/>
                <a:cs typeface="Times New Roman"/>
              </a:rPr>
              <a:t> </a:t>
            </a:r>
            <a:r>
              <a:rPr dirty="0" sz="1500" spc="80" i="1">
                <a:latin typeface="Times New Roman"/>
                <a:cs typeface="Times New Roman"/>
              </a:rPr>
              <a:t>U</a:t>
            </a:r>
            <a:r>
              <a:rPr dirty="0" baseline="-24691" sz="1350" spc="120" i="1">
                <a:latin typeface="Times New Roman"/>
                <a:cs typeface="Times New Roman"/>
              </a:rPr>
              <a:t>k</a:t>
            </a:r>
            <a:r>
              <a:rPr dirty="0" baseline="-24691" sz="1350" spc="419" i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/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baseline="-37037" sz="2250" spc="-30" i="1">
                <a:latin typeface="Times New Roman"/>
                <a:cs typeface="Times New Roman"/>
              </a:rPr>
              <a:t>sen</a:t>
            </a:r>
            <a:r>
              <a:rPr dirty="0" baseline="-37037" sz="2250" spc="-30">
                <a:latin typeface="Times New Roman"/>
                <a:cs typeface="Times New Roman"/>
              </a:rPr>
              <a:t>(</a:t>
            </a:r>
            <a:r>
              <a:rPr dirty="0" baseline="-34722" sz="2400" spc="-30">
                <a:latin typeface="Symbol"/>
                <a:cs typeface="Symbol"/>
              </a:rPr>
              <a:t></a:t>
            </a:r>
            <a:endParaRPr baseline="-34722" sz="2400">
              <a:latin typeface="Symbol"/>
              <a:cs typeface="Symbo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584451" y="2221000"/>
            <a:ext cx="107950" cy="1619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 spc="-25" i="1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36039" y="2092846"/>
            <a:ext cx="475615" cy="258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08305" algn="l"/>
              </a:tabLst>
            </a:pPr>
            <a:r>
              <a:rPr dirty="0" sz="1500">
                <a:latin typeface="Times New Roman"/>
                <a:cs typeface="Times New Roman"/>
              </a:rPr>
              <a:t>/</a:t>
            </a:r>
            <a:r>
              <a:rPr dirty="0" sz="1500" spc="50">
                <a:latin typeface="Times New Roman"/>
                <a:cs typeface="Times New Roman"/>
              </a:rPr>
              <a:t> </a:t>
            </a:r>
            <a:r>
              <a:rPr dirty="0" sz="1500" spc="-50" i="1">
                <a:latin typeface="Times New Roman"/>
                <a:cs typeface="Times New Roman"/>
              </a:rPr>
              <a:t>X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50">
                <a:latin typeface="Times New Roman"/>
                <a:cs typeface="Times New Roman"/>
              </a:rPr>
              <a:t>/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31594" y="2071647"/>
            <a:ext cx="107950" cy="1619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 spc="-25" i="1">
                <a:latin typeface="Times New Roman"/>
                <a:cs typeface="Times New Roman"/>
              </a:rPr>
              <a:t>ik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41679" y="1941970"/>
            <a:ext cx="144145" cy="258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00" spc="15" i="1">
                <a:latin typeface="Times New Roman"/>
                <a:cs typeface="Times New Roman"/>
              </a:rPr>
              <a:t>P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346700" y="1945165"/>
            <a:ext cx="2700655" cy="285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-20" i="1">
                <a:latin typeface="Times New Roman"/>
                <a:cs typeface="Times New Roman"/>
              </a:rPr>
              <a:t>P</a:t>
            </a:r>
            <a:r>
              <a:rPr dirty="0" baseline="-23391" sz="1425" spc="-30" i="1">
                <a:latin typeface="Times New Roman"/>
                <a:cs typeface="Times New Roman"/>
              </a:rPr>
              <a:t>ik</a:t>
            </a:r>
            <a:r>
              <a:rPr dirty="0" baseline="-23391" sz="1425" spc="457" i="1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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/</a:t>
            </a:r>
            <a:r>
              <a:rPr dirty="0" sz="1600" spc="-265">
                <a:latin typeface="Times New Roman"/>
                <a:cs typeface="Times New Roman"/>
              </a:rPr>
              <a:t> </a:t>
            </a:r>
            <a:r>
              <a:rPr dirty="0" sz="1600" spc="60" i="1">
                <a:latin typeface="Times New Roman"/>
                <a:cs typeface="Times New Roman"/>
              </a:rPr>
              <a:t>U</a:t>
            </a:r>
            <a:r>
              <a:rPr dirty="0" baseline="-23391" sz="1425" spc="89" i="1">
                <a:latin typeface="Times New Roman"/>
                <a:cs typeface="Times New Roman"/>
              </a:rPr>
              <a:t>i</a:t>
            </a:r>
            <a:r>
              <a:rPr dirty="0" baseline="-23391" sz="1425" spc="270" i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//</a:t>
            </a:r>
            <a:r>
              <a:rPr dirty="0" sz="1600" spc="-265">
                <a:latin typeface="Times New Roman"/>
                <a:cs typeface="Times New Roman"/>
              </a:rPr>
              <a:t> </a:t>
            </a:r>
            <a:r>
              <a:rPr dirty="0" sz="1600" spc="70" i="1">
                <a:latin typeface="Times New Roman"/>
                <a:cs typeface="Times New Roman"/>
              </a:rPr>
              <a:t>U</a:t>
            </a:r>
            <a:r>
              <a:rPr dirty="0" baseline="-23391" sz="1425" spc="104" i="1">
                <a:latin typeface="Times New Roman"/>
                <a:cs typeface="Times New Roman"/>
              </a:rPr>
              <a:t>k</a:t>
            </a:r>
            <a:r>
              <a:rPr dirty="0" baseline="-23391" sz="1425" spc="337" i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//</a:t>
            </a:r>
            <a:r>
              <a:rPr dirty="0" sz="1600" spc="-215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Y</a:t>
            </a:r>
            <a:r>
              <a:rPr dirty="0" baseline="-23391" sz="1425" i="1">
                <a:latin typeface="Times New Roman"/>
                <a:cs typeface="Times New Roman"/>
              </a:rPr>
              <a:t>ik</a:t>
            </a:r>
            <a:r>
              <a:rPr dirty="0" baseline="-23391" sz="1425" spc="337" i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/</a:t>
            </a:r>
            <a:r>
              <a:rPr dirty="0" sz="1600" spc="-100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sen</a:t>
            </a:r>
            <a:r>
              <a:rPr dirty="0" sz="1600">
                <a:latin typeface="Times New Roman"/>
                <a:cs typeface="Times New Roman"/>
              </a:rPr>
              <a:t>(</a:t>
            </a:r>
            <a:r>
              <a:rPr dirty="0" sz="1700">
                <a:latin typeface="Symbol"/>
                <a:cs typeface="Symbol"/>
              </a:rPr>
              <a:t></a:t>
            </a:r>
            <a:r>
              <a:rPr dirty="0" baseline="-23391" sz="1425" i="1">
                <a:latin typeface="Times New Roman"/>
                <a:cs typeface="Times New Roman"/>
              </a:rPr>
              <a:t>i</a:t>
            </a:r>
            <a:r>
              <a:rPr dirty="0" baseline="-23391" sz="1425" spc="337" i="1">
                <a:latin typeface="Times New Roman"/>
                <a:cs typeface="Times New Roman"/>
              </a:rPr>
              <a:t> </a:t>
            </a:r>
            <a:r>
              <a:rPr dirty="0" sz="1600">
                <a:latin typeface="Symbol"/>
                <a:cs typeface="Symbol"/>
              </a:rPr>
              <a:t></a:t>
            </a:r>
            <a:r>
              <a:rPr dirty="0" sz="1600" spc="-195">
                <a:latin typeface="Times New Roman"/>
                <a:cs typeface="Times New Roman"/>
              </a:rPr>
              <a:t> </a:t>
            </a:r>
            <a:r>
              <a:rPr dirty="0" sz="1700" spc="-50">
                <a:latin typeface="Symbol"/>
                <a:cs typeface="Symbol"/>
              </a:rPr>
              <a:t></a:t>
            </a:r>
            <a:r>
              <a:rPr dirty="0" sz="1700" spc="-280">
                <a:latin typeface="Times New Roman"/>
                <a:cs typeface="Times New Roman"/>
              </a:rPr>
              <a:t> </a:t>
            </a:r>
            <a:r>
              <a:rPr dirty="0" baseline="-23391" sz="1425" i="1">
                <a:latin typeface="Times New Roman"/>
                <a:cs typeface="Times New Roman"/>
              </a:rPr>
              <a:t>k</a:t>
            </a:r>
            <a:r>
              <a:rPr dirty="0" baseline="-23391" sz="1425" spc="15" i="1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81226" y="2484496"/>
            <a:ext cx="6198870" cy="207835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38100" marR="31115">
              <a:lnSpc>
                <a:spcPct val="115199"/>
              </a:lnSpc>
              <a:spcBef>
                <a:spcPts val="8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tener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cuenta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X</a:t>
            </a:r>
            <a:r>
              <a:rPr dirty="0" baseline="-12345" sz="1350" i="1">
                <a:latin typeface="Times New Roman"/>
                <a:cs typeface="Times New Roman"/>
              </a:rPr>
              <a:t>ik</a:t>
            </a:r>
            <a:r>
              <a:rPr dirty="0" baseline="-12345" sz="1350" spc="277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conecta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final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transformaciones,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mayoría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casos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adyacente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k,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sino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encuentran</a:t>
            </a:r>
            <a:r>
              <a:rPr dirty="0" sz="1200" spc="3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otras</a:t>
            </a:r>
            <a:r>
              <a:rPr dirty="0" sz="1200" spc="3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barras,</a:t>
            </a:r>
            <a:r>
              <a:rPr dirty="0" sz="1200" spc="3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5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4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4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tendrán</a:t>
            </a:r>
            <a:r>
              <a:rPr dirty="0" sz="1200" spc="3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realizar</a:t>
            </a:r>
            <a:r>
              <a:rPr dirty="0" sz="1200" spc="35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sucesivas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transformaciones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estrella-</a:t>
            </a:r>
            <a:r>
              <a:rPr dirty="0" sz="1200">
                <a:latin typeface="Comic Sans MS"/>
                <a:cs typeface="Comic Sans MS"/>
              </a:rPr>
              <a:t>triángulo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(se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van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eliminando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nodos),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hasta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(admitancia)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vincula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barras.</a:t>
            </a:r>
            <a:endParaRPr sz="1200">
              <a:latin typeface="Comic Sans MS"/>
              <a:cs typeface="Comic Sans MS"/>
            </a:endParaRPr>
          </a:p>
          <a:p>
            <a:pPr algn="just" marL="38100" marR="30480">
              <a:lnSpc>
                <a:spcPct val="106900"/>
              </a:lnSpc>
              <a:spcBef>
                <a:spcPts val="825"/>
              </a:spcBef>
            </a:pP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simple,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ver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proceso.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Dado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circuito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admitancias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conectadas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estrella,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quiere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saber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admitancia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resultante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barra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transformación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Δ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elimina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nodo)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encontrándose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y</a:t>
            </a:r>
            <a:r>
              <a:rPr dirty="0" baseline="-13227" sz="1575" spc="-37">
                <a:latin typeface="Times New Roman"/>
                <a:cs typeface="Times New Roman"/>
              </a:rPr>
              <a:t>ik</a:t>
            </a:r>
            <a:endParaRPr baseline="-13227" sz="1575">
              <a:latin typeface="Times New Roman"/>
              <a:cs typeface="Times New Roman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296987" y="4716838"/>
            <a:ext cx="1984375" cy="1337945"/>
            <a:chOff x="1296987" y="4716838"/>
            <a:chExt cx="1984375" cy="1337945"/>
          </a:xfrm>
        </p:grpSpPr>
        <p:sp>
          <p:nvSpPr>
            <p:cNvPr id="16" name="object 16" descr=""/>
            <p:cNvSpPr/>
            <p:nvPr/>
          </p:nvSpPr>
          <p:spPr>
            <a:xfrm>
              <a:off x="3186683" y="4945375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w="0"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250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973324" y="5058151"/>
              <a:ext cx="213360" cy="0"/>
            </a:xfrm>
            <a:custGeom>
              <a:avLst/>
              <a:gdLst/>
              <a:ahLst/>
              <a:cxnLst/>
              <a:rect l="l" t="t" r="r" b="b"/>
              <a:pathLst>
                <a:path w="213360" h="0">
                  <a:moveTo>
                    <a:pt x="0" y="0"/>
                  </a:moveTo>
                  <a:lnTo>
                    <a:pt x="213359" y="0"/>
                  </a:lnTo>
                </a:path>
              </a:pathLst>
            </a:custGeom>
            <a:ln w="5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3782" y="4716838"/>
              <a:ext cx="187325" cy="18122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6872" y="4747254"/>
              <a:ext cx="60960" cy="310896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2069591" y="5058151"/>
              <a:ext cx="440690" cy="0"/>
            </a:xfrm>
            <a:custGeom>
              <a:avLst/>
              <a:gdLst/>
              <a:ahLst/>
              <a:cxnLst/>
              <a:rect l="l" t="t" r="r" b="b"/>
              <a:pathLst>
                <a:path w="440689" h="0">
                  <a:moveTo>
                    <a:pt x="0" y="0"/>
                  </a:moveTo>
                  <a:lnTo>
                    <a:pt x="213359" y="0"/>
                  </a:lnTo>
                  <a:lnTo>
                    <a:pt x="440435" y="0"/>
                  </a:lnTo>
                </a:path>
              </a:pathLst>
            </a:custGeom>
            <a:ln w="5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282951" y="494537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4">
                  <a:moveTo>
                    <a:pt x="0" y="0"/>
                  </a:moveTo>
                  <a:lnTo>
                    <a:pt x="0" y="338327"/>
                  </a:lnTo>
                </a:path>
              </a:pathLst>
            </a:custGeom>
            <a:ln w="250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379219" y="5003287"/>
              <a:ext cx="1582420" cy="1049020"/>
            </a:xfrm>
            <a:custGeom>
              <a:avLst/>
              <a:gdLst/>
              <a:ahLst/>
              <a:cxnLst/>
              <a:rect l="l" t="t" r="r" b="b"/>
              <a:pathLst>
                <a:path w="1582420" h="1049020">
                  <a:moveTo>
                    <a:pt x="903731" y="167639"/>
                  </a:moveTo>
                  <a:lnTo>
                    <a:pt x="1016507" y="167639"/>
                  </a:lnTo>
                  <a:lnTo>
                    <a:pt x="1016507" y="288035"/>
                  </a:lnTo>
                </a:path>
                <a:path w="1582420" h="1049020">
                  <a:moveTo>
                    <a:pt x="1016507" y="167639"/>
                  </a:moveTo>
                  <a:lnTo>
                    <a:pt x="1016507" y="393191"/>
                  </a:lnTo>
                </a:path>
                <a:path w="1582420" h="1049020">
                  <a:moveTo>
                    <a:pt x="1016507" y="167639"/>
                  </a:moveTo>
                  <a:lnTo>
                    <a:pt x="903731" y="167639"/>
                  </a:lnTo>
                </a:path>
                <a:path w="1582420" h="1049020">
                  <a:moveTo>
                    <a:pt x="1016507" y="856487"/>
                  </a:moveTo>
                  <a:lnTo>
                    <a:pt x="1016507" y="964691"/>
                  </a:lnTo>
                </a:path>
                <a:path w="1582420" h="1049020">
                  <a:moveTo>
                    <a:pt x="836675" y="957071"/>
                  </a:moveTo>
                  <a:lnTo>
                    <a:pt x="1243583" y="957071"/>
                  </a:lnTo>
                </a:path>
                <a:path w="1582420" h="1049020">
                  <a:moveTo>
                    <a:pt x="926591" y="1002791"/>
                  </a:moveTo>
                  <a:lnTo>
                    <a:pt x="1152143" y="1002791"/>
                  </a:lnTo>
                </a:path>
                <a:path w="1582420" h="1049020">
                  <a:moveTo>
                    <a:pt x="949451" y="1048511"/>
                  </a:moveTo>
                  <a:lnTo>
                    <a:pt x="1085087" y="1048511"/>
                  </a:lnTo>
                </a:path>
                <a:path w="1582420" h="1049020">
                  <a:moveTo>
                    <a:pt x="961643" y="844295"/>
                  </a:moveTo>
                  <a:lnTo>
                    <a:pt x="1074419" y="844295"/>
                  </a:lnTo>
                  <a:lnTo>
                    <a:pt x="1074419" y="393191"/>
                  </a:lnTo>
                  <a:lnTo>
                    <a:pt x="961643" y="393191"/>
                  </a:lnTo>
                  <a:lnTo>
                    <a:pt x="961643" y="844295"/>
                  </a:lnTo>
                  <a:close/>
                </a:path>
                <a:path w="1582420" h="1049020">
                  <a:moveTo>
                    <a:pt x="1130807" y="0"/>
                  </a:moveTo>
                  <a:lnTo>
                    <a:pt x="1130807" y="112775"/>
                  </a:lnTo>
                  <a:lnTo>
                    <a:pt x="1581911" y="112775"/>
                  </a:lnTo>
                  <a:lnTo>
                    <a:pt x="1581911" y="0"/>
                  </a:lnTo>
                  <a:lnTo>
                    <a:pt x="1130807" y="0"/>
                  </a:lnTo>
                  <a:close/>
                </a:path>
                <a:path w="1582420" h="1049020">
                  <a:moveTo>
                    <a:pt x="0" y="54863"/>
                  </a:moveTo>
                  <a:lnTo>
                    <a:pt x="225551" y="54863"/>
                  </a:lnTo>
                </a:path>
              </a:pathLst>
            </a:custGeom>
            <a:ln w="5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379219" y="4945375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w="0"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250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6987" y="4742746"/>
              <a:ext cx="164465" cy="17970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0556" y="4771638"/>
              <a:ext cx="12191" cy="31089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1604771" y="5001763"/>
              <a:ext cx="452755" cy="113030"/>
            </a:xfrm>
            <a:custGeom>
              <a:avLst/>
              <a:gdLst/>
              <a:ahLst/>
              <a:cxnLst/>
              <a:rect l="l" t="t" r="r" b="b"/>
              <a:pathLst>
                <a:path w="452755" h="113029">
                  <a:moveTo>
                    <a:pt x="0" y="0"/>
                  </a:moveTo>
                  <a:lnTo>
                    <a:pt x="0" y="112775"/>
                  </a:lnTo>
                  <a:lnTo>
                    <a:pt x="452627" y="112775"/>
                  </a:lnTo>
                  <a:lnTo>
                    <a:pt x="452627" y="0"/>
                  </a:lnTo>
                  <a:lnTo>
                    <a:pt x="0" y="0"/>
                  </a:lnTo>
                  <a:close/>
                </a:path>
              </a:pathLst>
            </a:custGeom>
            <a:ln w="5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12910" y="4742746"/>
              <a:ext cx="185801" cy="287972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86128" y="4879842"/>
              <a:ext cx="73151" cy="320039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62328" y="4887462"/>
              <a:ext cx="97536" cy="205739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77668" y="4879842"/>
              <a:ext cx="73151" cy="320039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3868" y="4887462"/>
              <a:ext cx="121919" cy="205739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81072" y="5527542"/>
              <a:ext cx="65531" cy="106679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57272" y="5535162"/>
              <a:ext cx="126492" cy="210312"/>
            </a:xfrm>
            <a:prstGeom prst="rect">
              <a:avLst/>
            </a:prstGeom>
          </p:spPr>
        </p:pic>
      </p:grpSp>
      <p:grpSp>
        <p:nvGrpSpPr>
          <p:cNvPr id="34" name="object 34" descr=""/>
          <p:cNvGrpSpPr/>
          <p:nvPr/>
        </p:nvGrpSpPr>
        <p:grpSpPr>
          <a:xfrm>
            <a:off x="4368330" y="4769137"/>
            <a:ext cx="1680845" cy="1280795"/>
            <a:chOff x="4368330" y="4769137"/>
            <a:chExt cx="1680845" cy="1280795"/>
          </a:xfrm>
        </p:grpSpPr>
        <p:sp>
          <p:nvSpPr>
            <p:cNvPr id="35" name="object 35" descr=""/>
            <p:cNvSpPr/>
            <p:nvPr/>
          </p:nvSpPr>
          <p:spPr>
            <a:xfrm>
              <a:off x="4457699" y="4965187"/>
              <a:ext cx="0" cy="318770"/>
            </a:xfrm>
            <a:custGeom>
              <a:avLst/>
              <a:gdLst/>
              <a:ahLst/>
              <a:cxnLst/>
              <a:rect l="l" t="t" r="r" b="b"/>
              <a:pathLst>
                <a:path w="0" h="318770">
                  <a:moveTo>
                    <a:pt x="0" y="0"/>
                  </a:moveTo>
                  <a:lnTo>
                    <a:pt x="0" y="318515"/>
                  </a:lnTo>
                </a:path>
              </a:pathLst>
            </a:custGeom>
            <a:ln w="34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457699" y="5012431"/>
              <a:ext cx="951230" cy="160020"/>
            </a:xfrm>
            <a:custGeom>
              <a:avLst/>
              <a:gdLst/>
              <a:ahLst/>
              <a:cxnLst/>
              <a:rect l="l" t="t" r="r" b="b"/>
              <a:pathLst>
                <a:path w="951229" h="160020">
                  <a:moveTo>
                    <a:pt x="411479" y="160019"/>
                  </a:moveTo>
                  <a:lnTo>
                    <a:pt x="950975" y="160019"/>
                  </a:lnTo>
                  <a:lnTo>
                    <a:pt x="950975" y="0"/>
                  </a:lnTo>
                  <a:lnTo>
                    <a:pt x="411479" y="0"/>
                  </a:lnTo>
                  <a:lnTo>
                    <a:pt x="411479" y="160019"/>
                  </a:lnTo>
                  <a:close/>
                </a:path>
                <a:path w="951229" h="160020">
                  <a:moveTo>
                    <a:pt x="0" y="80771"/>
                  </a:moveTo>
                  <a:lnTo>
                    <a:pt x="411479" y="80771"/>
                  </a:lnTo>
                </a:path>
              </a:pathLst>
            </a:custGeom>
            <a:ln w="8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884163" y="4965187"/>
              <a:ext cx="0" cy="318770"/>
            </a:xfrm>
            <a:custGeom>
              <a:avLst/>
              <a:gdLst/>
              <a:ahLst/>
              <a:cxnLst/>
              <a:rect l="l" t="t" r="r" b="b"/>
              <a:pathLst>
                <a:path w="0" h="318770">
                  <a:moveTo>
                    <a:pt x="0" y="0"/>
                  </a:moveTo>
                  <a:lnTo>
                    <a:pt x="0" y="318515"/>
                  </a:lnTo>
                </a:path>
              </a:pathLst>
            </a:custGeom>
            <a:ln w="34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457699" y="5093203"/>
              <a:ext cx="1426845" cy="952500"/>
            </a:xfrm>
            <a:custGeom>
              <a:avLst/>
              <a:gdLst/>
              <a:ahLst/>
              <a:cxnLst/>
              <a:rect l="l" t="t" r="r" b="b"/>
              <a:pathLst>
                <a:path w="1426845" h="952500">
                  <a:moveTo>
                    <a:pt x="950975" y="0"/>
                  </a:moveTo>
                  <a:lnTo>
                    <a:pt x="1426463" y="0"/>
                  </a:lnTo>
                </a:path>
                <a:path w="1426845" h="952500">
                  <a:moveTo>
                    <a:pt x="0" y="94487"/>
                  </a:moveTo>
                  <a:lnTo>
                    <a:pt x="166115" y="94487"/>
                  </a:lnTo>
                  <a:lnTo>
                    <a:pt x="166115" y="316991"/>
                  </a:lnTo>
                </a:path>
                <a:path w="1426845" h="952500">
                  <a:moveTo>
                    <a:pt x="1426463" y="94487"/>
                  </a:moveTo>
                  <a:lnTo>
                    <a:pt x="1283207" y="94487"/>
                  </a:lnTo>
                  <a:lnTo>
                    <a:pt x="1283207" y="309371"/>
                  </a:lnTo>
                </a:path>
                <a:path w="1426845" h="952500">
                  <a:moveTo>
                    <a:pt x="79247" y="697991"/>
                  </a:moveTo>
                  <a:lnTo>
                    <a:pt x="237743" y="697991"/>
                  </a:lnTo>
                  <a:lnTo>
                    <a:pt x="237743" y="316991"/>
                  </a:lnTo>
                  <a:lnTo>
                    <a:pt x="79247" y="316991"/>
                  </a:lnTo>
                  <a:lnTo>
                    <a:pt x="79247" y="697991"/>
                  </a:lnTo>
                  <a:close/>
                </a:path>
                <a:path w="1426845" h="952500">
                  <a:moveTo>
                    <a:pt x="158495" y="697991"/>
                  </a:moveTo>
                  <a:lnTo>
                    <a:pt x="158495" y="920495"/>
                  </a:lnTo>
                </a:path>
                <a:path w="1426845" h="952500">
                  <a:moveTo>
                    <a:pt x="32003" y="920495"/>
                  </a:moveTo>
                  <a:lnTo>
                    <a:pt x="284987" y="920495"/>
                  </a:lnTo>
                </a:path>
                <a:path w="1426845" h="952500">
                  <a:moveTo>
                    <a:pt x="126491" y="952499"/>
                  </a:moveTo>
                  <a:lnTo>
                    <a:pt x="205739" y="952499"/>
                  </a:lnTo>
                </a:path>
                <a:path w="1426845" h="952500">
                  <a:moveTo>
                    <a:pt x="1188719" y="697991"/>
                  </a:moveTo>
                  <a:lnTo>
                    <a:pt x="1347215" y="697991"/>
                  </a:lnTo>
                  <a:lnTo>
                    <a:pt x="1347215" y="316991"/>
                  </a:lnTo>
                  <a:lnTo>
                    <a:pt x="1188719" y="316991"/>
                  </a:lnTo>
                  <a:lnTo>
                    <a:pt x="1188719" y="697991"/>
                  </a:lnTo>
                  <a:close/>
                </a:path>
                <a:path w="1426845" h="952500">
                  <a:moveTo>
                    <a:pt x="1267967" y="697991"/>
                  </a:moveTo>
                  <a:lnTo>
                    <a:pt x="1267967" y="920495"/>
                  </a:lnTo>
                </a:path>
                <a:path w="1426845" h="952500">
                  <a:moveTo>
                    <a:pt x="1141475" y="920495"/>
                  </a:moveTo>
                  <a:lnTo>
                    <a:pt x="1394459" y="920495"/>
                  </a:lnTo>
                </a:path>
                <a:path w="1426845" h="952500">
                  <a:moveTo>
                    <a:pt x="1235963" y="952499"/>
                  </a:moveTo>
                  <a:lnTo>
                    <a:pt x="1315211" y="952499"/>
                  </a:lnTo>
                </a:path>
              </a:pathLst>
            </a:custGeom>
            <a:ln w="8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0222" y="4769137"/>
              <a:ext cx="166546" cy="166546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58255" y="4797547"/>
              <a:ext cx="60960" cy="288036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68330" y="4770661"/>
              <a:ext cx="166546" cy="166546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56175" y="4799071"/>
              <a:ext cx="12191" cy="288036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87111" y="4881367"/>
              <a:ext cx="73151" cy="34290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70931" y="4882891"/>
              <a:ext cx="73151" cy="242315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36591" y="5550403"/>
              <a:ext cx="166116" cy="342900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50635" y="5550403"/>
              <a:ext cx="198119" cy="342900"/>
            </a:xfrm>
            <a:prstGeom prst="rect">
              <a:avLst/>
            </a:prstGeom>
          </p:spPr>
        </p:pic>
      </p:grpSp>
      <p:sp>
        <p:nvSpPr>
          <p:cNvPr id="47" name="object 47" descr=""/>
          <p:cNvSpPr/>
          <p:nvPr/>
        </p:nvSpPr>
        <p:spPr>
          <a:xfrm>
            <a:off x="1181100" y="6487662"/>
            <a:ext cx="1209040" cy="0"/>
          </a:xfrm>
          <a:custGeom>
            <a:avLst/>
            <a:gdLst/>
            <a:ahLst/>
            <a:cxnLst/>
            <a:rect l="l" t="t" r="r" b="b"/>
            <a:pathLst>
              <a:path w="1209039" h="0">
                <a:moveTo>
                  <a:pt x="0" y="0"/>
                </a:moveTo>
                <a:lnTo>
                  <a:pt x="1208531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845311" y="6458430"/>
            <a:ext cx="11239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25" i="1">
                <a:latin typeface="Times New Roman"/>
                <a:cs typeface="Times New Roman"/>
              </a:rPr>
              <a:t>ik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1201927" y="6483845"/>
            <a:ext cx="1019175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78765" algn="l"/>
                <a:tab pos="741045" algn="l"/>
              </a:tabLst>
            </a:pP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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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0" i="1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1426462" y="6241529"/>
            <a:ext cx="725805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baseline="13888" sz="2400" i="1">
                <a:latin typeface="Times New Roman"/>
                <a:cs typeface="Times New Roman"/>
              </a:rPr>
              <a:t>y</a:t>
            </a:r>
            <a:r>
              <a:rPr dirty="0" sz="950" i="1">
                <a:latin typeface="Times New Roman"/>
                <a:cs typeface="Times New Roman"/>
              </a:rPr>
              <a:t>im</a:t>
            </a:r>
            <a:r>
              <a:rPr dirty="0" sz="950" spc="100" i="1">
                <a:latin typeface="Times New Roman"/>
                <a:cs typeface="Times New Roman"/>
              </a:rPr>
              <a:t> </a:t>
            </a:r>
            <a:r>
              <a:rPr dirty="0" baseline="13888" sz="2400">
                <a:latin typeface="Symbol"/>
                <a:cs typeface="Symbol"/>
              </a:rPr>
              <a:t></a:t>
            </a:r>
            <a:r>
              <a:rPr dirty="0" baseline="13888" sz="2400" spc="-7">
                <a:latin typeface="Times New Roman"/>
                <a:cs typeface="Times New Roman"/>
              </a:rPr>
              <a:t> </a:t>
            </a:r>
            <a:r>
              <a:rPr dirty="0" baseline="13888" sz="2400" spc="-37" i="1">
                <a:latin typeface="Times New Roman"/>
                <a:cs typeface="Times New Roman"/>
              </a:rPr>
              <a:t>y</a:t>
            </a:r>
            <a:r>
              <a:rPr dirty="0" sz="950" spc="-25" i="1">
                <a:latin typeface="Times New Roman"/>
                <a:cs typeface="Times New Roman"/>
              </a:rPr>
              <a:t>km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756918" y="6320777"/>
            <a:ext cx="388620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255" algn="l"/>
              </a:tabLst>
            </a:pP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2" name="object 52" descr=""/>
          <p:cNvSpPr/>
          <p:nvPr/>
        </p:nvSpPr>
        <p:spPr>
          <a:xfrm>
            <a:off x="3130295" y="6487662"/>
            <a:ext cx="1211580" cy="0"/>
          </a:xfrm>
          <a:custGeom>
            <a:avLst/>
            <a:gdLst/>
            <a:ahLst/>
            <a:cxnLst/>
            <a:rect l="l" t="t" r="r" b="b"/>
            <a:pathLst>
              <a:path w="1211579" h="0">
                <a:moveTo>
                  <a:pt x="0" y="0"/>
                </a:moveTo>
                <a:lnTo>
                  <a:pt x="1211579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 txBox="1"/>
          <p:nvPr/>
        </p:nvSpPr>
        <p:spPr>
          <a:xfrm>
            <a:off x="2788414" y="6458430"/>
            <a:ext cx="13017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latin typeface="Times New Roman"/>
                <a:cs typeface="Times New Roman"/>
              </a:rPr>
              <a:t>i</a:t>
            </a:r>
            <a:r>
              <a:rPr dirty="0" sz="950" spc="-150" i="1">
                <a:latin typeface="Times New Roman"/>
                <a:cs typeface="Times New Roman"/>
              </a:rPr>
              <a:t> </a:t>
            </a:r>
            <a:r>
              <a:rPr dirty="0" sz="950" spc="-60">
                <a:latin typeface="Times New Roman"/>
                <a:cs typeface="Times New Roman"/>
              </a:rPr>
              <a:t>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3368039" y="6241529"/>
            <a:ext cx="742950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baseline="13888" sz="2400" i="1">
                <a:latin typeface="Times New Roman"/>
                <a:cs typeface="Times New Roman"/>
              </a:rPr>
              <a:t>y</a:t>
            </a:r>
            <a:r>
              <a:rPr dirty="0" sz="950" i="1">
                <a:latin typeface="Times New Roman"/>
                <a:cs typeface="Times New Roman"/>
              </a:rPr>
              <a:t>im</a:t>
            </a:r>
            <a:r>
              <a:rPr dirty="0" sz="950" spc="105" i="1">
                <a:latin typeface="Times New Roman"/>
                <a:cs typeface="Times New Roman"/>
              </a:rPr>
              <a:t> </a:t>
            </a:r>
            <a:r>
              <a:rPr dirty="0" baseline="13888" sz="2400">
                <a:latin typeface="Symbol"/>
                <a:cs typeface="Symbol"/>
              </a:rPr>
              <a:t></a:t>
            </a:r>
            <a:r>
              <a:rPr dirty="0" baseline="13888" sz="2400">
                <a:latin typeface="Times New Roman"/>
                <a:cs typeface="Times New Roman"/>
              </a:rPr>
              <a:t> </a:t>
            </a:r>
            <a:r>
              <a:rPr dirty="0" baseline="13888" sz="2400" spc="-37" i="1">
                <a:latin typeface="Times New Roman"/>
                <a:cs typeface="Times New Roman"/>
              </a:rPr>
              <a:t>y</a:t>
            </a:r>
            <a:r>
              <a:rPr dirty="0" sz="950" spc="-25" i="1">
                <a:latin typeface="Times New Roman"/>
                <a:cs typeface="Times New Roman"/>
              </a:rPr>
              <a:t>m</a:t>
            </a:r>
            <a:r>
              <a:rPr dirty="0" sz="950" spc="-25">
                <a:latin typeface="Times New Roman"/>
                <a:cs typeface="Times New Roman"/>
              </a:rPr>
              <a:t>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698495" y="6320777"/>
            <a:ext cx="396240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9875" algn="l"/>
              </a:tabLst>
            </a:pP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5163311" y="6487662"/>
            <a:ext cx="1211580" cy="0"/>
          </a:xfrm>
          <a:custGeom>
            <a:avLst/>
            <a:gdLst/>
            <a:ahLst/>
            <a:cxnLst/>
            <a:rect l="l" t="t" r="r" b="b"/>
            <a:pathLst>
              <a:path w="1211579" h="0">
                <a:moveTo>
                  <a:pt x="0" y="0"/>
                </a:moveTo>
                <a:lnTo>
                  <a:pt x="1211579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 txBox="1"/>
          <p:nvPr/>
        </p:nvSpPr>
        <p:spPr>
          <a:xfrm>
            <a:off x="1291842" y="6621498"/>
            <a:ext cx="506920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4025" algn="l"/>
                <a:tab pos="916305" algn="l"/>
                <a:tab pos="1960245" algn="l"/>
                <a:tab pos="2404745" algn="l"/>
                <a:tab pos="2868295" algn="l"/>
                <a:tab pos="3994785" algn="l"/>
                <a:tab pos="4439285" algn="l"/>
                <a:tab pos="4901565" algn="l"/>
              </a:tabLst>
            </a:pPr>
            <a:r>
              <a:rPr dirty="0" sz="950" spc="-25" i="1">
                <a:latin typeface="Times New Roman"/>
                <a:cs typeface="Times New Roman"/>
              </a:rPr>
              <a:t>im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25" i="1">
                <a:latin typeface="Times New Roman"/>
                <a:cs typeface="Times New Roman"/>
              </a:rPr>
              <a:t>km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10" i="1">
                <a:latin typeface="Times New Roman"/>
                <a:cs typeface="Times New Roman"/>
              </a:rPr>
              <a:t>m</a:t>
            </a:r>
            <a:r>
              <a:rPr dirty="0" sz="950" spc="-180" i="1">
                <a:latin typeface="Times New Roman"/>
                <a:cs typeface="Times New Roman"/>
              </a:rPr>
              <a:t> </a:t>
            </a:r>
            <a:r>
              <a:rPr dirty="0" sz="950" spc="-50">
                <a:latin typeface="Times New Roman"/>
                <a:cs typeface="Times New Roman"/>
              </a:rPr>
              <a:t>0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 spc="-25" i="1">
                <a:latin typeface="Times New Roman"/>
                <a:cs typeface="Times New Roman"/>
              </a:rPr>
              <a:t>im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25" i="1">
                <a:latin typeface="Times New Roman"/>
                <a:cs typeface="Times New Roman"/>
              </a:rPr>
              <a:t>km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25" i="1">
                <a:latin typeface="Times New Roman"/>
                <a:cs typeface="Times New Roman"/>
              </a:rPr>
              <a:t>m</a:t>
            </a:r>
            <a:r>
              <a:rPr dirty="0" sz="950" spc="-25">
                <a:latin typeface="Times New Roman"/>
                <a:cs typeface="Times New Roman"/>
              </a:rPr>
              <a:t>0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 spc="-25" i="1">
                <a:latin typeface="Times New Roman"/>
                <a:cs typeface="Times New Roman"/>
              </a:rPr>
              <a:t>im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25" i="1">
                <a:latin typeface="Times New Roman"/>
                <a:cs typeface="Times New Roman"/>
              </a:rPr>
              <a:t>km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sz="950" spc="-25" i="1">
                <a:latin typeface="Times New Roman"/>
                <a:cs typeface="Times New Roman"/>
              </a:rPr>
              <a:t>m</a:t>
            </a:r>
            <a:r>
              <a:rPr dirty="0" sz="950" spc="-25">
                <a:latin typeface="Times New Roman"/>
                <a:cs typeface="Times New Roman"/>
              </a:rPr>
              <a:t>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795523" y="6458430"/>
            <a:ext cx="15557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latin typeface="Times New Roman"/>
                <a:cs typeface="Times New Roman"/>
              </a:rPr>
              <a:t>k</a:t>
            </a:r>
            <a:r>
              <a:rPr dirty="0" sz="950" spc="-105" i="1">
                <a:latin typeface="Times New Roman"/>
                <a:cs typeface="Times New Roman"/>
              </a:rPr>
              <a:t> </a:t>
            </a:r>
            <a:r>
              <a:rPr dirty="0" sz="950" spc="-50">
                <a:latin typeface="Times New Roman"/>
                <a:cs typeface="Times New Roman"/>
              </a:rPr>
              <a:t>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3151122" y="6483845"/>
            <a:ext cx="3053715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78765" algn="l"/>
                <a:tab pos="742315" algn="l"/>
                <a:tab pos="2046605" algn="l"/>
                <a:tab pos="2313305" algn="l"/>
                <a:tab pos="2775585" algn="l"/>
              </a:tabLst>
            </a:pP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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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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>
                <a:latin typeface="Symbol"/>
                <a:cs typeface="Symbol"/>
              </a:rPr>
              <a:t>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0" i="1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5394958" y="6241529"/>
            <a:ext cx="756920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baseline="13888" sz="2400" i="1">
                <a:latin typeface="Times New Roman"/>
                <a:cs typeface="Times New Roman"/>
              </a:rPr>
              <a:t>y</a:t>
            </a:r>
            <a:r>
              <a:rPr dirty="0" sz="950" i="1">
                <a:latin typeface="Times New Roman"/>
                <a:cs typeface="Times New Roman"/>
              </a:rPr>
              <a:t>km</a:t>
            </a:r>
            <a:r>
              <a:rPr dirty="0" sz="950" spc="100" i="1">
                <a:latin typeface="Times New Roman"/>
                <a:cs typeface="Times New Roman"/>
              </a:rPr>
              <a:t> </a:t>
            </a:r>
            <a:r>
              <a:rPr dirty="0" baseline="13888" sz="2400">
                <a:latin typeface="Symbol"/>
                <a:cs typeface="Symbol"/>
              </a:rPr>
              <a:t></a:t>
            </a:r>
            <a:r>
              <a:rPr dirty="0" baseline="13888" sz="2400" spc="15">
                <a:latin typeface="Times New Roman"/>
                <a:cs typeface="Times New Roman"/>
              </a:rPr>
              <a:t> </a:t>
            </a:r>
            <a:r>
              <a:rPr dirty="0" baseline="13888" sz="2400" spc="-37" i="1">
                <a:latin typeface="Times New Roman"/>
                <a:cs typeface="Times New Roman"/>
              </a:rPr>
              <a:t>y</a:t>
            </a:r>
            <a:r>
              <a:rPr dirty="0" sz="950" spc="-25" i="1">
                <a:latin typeface="Times New Roman"/>
                <a:cs typeface="Times New Roman"/>
              </a:rPr>
              <a:t>mo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4702555" y="6320777"/>
            <a:ext cx="425450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9085" algn="l"/>
              </a:tabLst>
            </a:pPr>
            <a:r>
              <a:rPr dirty="0" sz="1600" spc="-50" i="1">
                <a:latin typeface="Times New Roman"/>
                <a:cs typeface="Times New Roman"/>
              </a:rPr>
              <a:t>y</a:t>
            </a:r>
            <a:r>
              <a:rPr dirty="0" sz="1600" i="1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681222" y="6922641"/>
            <a:ext cx="6197600" cy="1257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0480">
              <a:lnSpc>
                <a:spcPct val="113500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equivalente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tener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matriz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</a:t>
            </a:r>
            <a:r>
              <a:rPr dirty="0" baseline="-12345" sz="1350">
                <a:latin typeface="Times New Roman"/>
                <a:cs typeface="Times New Roman"/>
              </a:rPr>
              <a:t>barra</a:t>
            </a:r>
            <a:r>
              <a:rPr dirty="0" baseline="-12345" sz="135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3x3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transformarla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</a:t>
            </a:r>
            <a:r>
              <a:rPr dirty="0" baseline="-12345" sz="1350">
                <a:latin typeface="Times New Roman"/>
                <a:cs typeface="Times New Roman"/>
              </a:rPr>
              <a:t>barra</a:t>
            </a:r>
            <a:r>
              <a:rPr dirty="0" baseline="-12345" sz="1350" spc="3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2x2.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procedimiento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aplicado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sucesiva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sistemática,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denominado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método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Krohn,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permite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disminuir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orden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matriz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barra.</a:t>
            </a:r>
            <a:endParaRPr sz="1200">
              <a:latin typeface="Comic Sans MS"/>
              <a:cs typeface="Comic Sans MS"/>
            </a:endParaRPr>
          </a:p>
          <a:p>
            <a:pPr algn="just" marL="38100" marR="31115">
              <a:lnSpc>
                <a:spcPct val="115799"/>
              </a:lnSpc>
              <a:spcBef>
                <a:spcPts val="1165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ahora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circuito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impedancias,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transformación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Δ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resulta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siguiente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manera.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63" name="object 63" descr=""/>
          <p:cNvGrpSpPr/>
          <p:nvPr/>
        </p:nvGrpSpPr>
        <p:grpSpPr>
          <a:xfrm>
            <a:off x="1390051" y="8283098"/>
            <a:ext cx="1911350" cy="1290955"/>
            <a:chOff x="1390051" y="8283098"/>
            <a:chExt cx="1911350" cy="1290955"/>
          </a:xfrm>
        </p:grpSpPr>
        <p:sp>
          <p:nvSpPr>
            <p:cNvPr id="64" name="object 64" descr=""/>
            <p:cNvSpPr/>
            <p:nvPr/>
          </p:nvSpPr>
          <p:spPr>
            <a:xfrm>
              <a:off x="3211068" y="8503914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w="0" h="218440">
                  <a:moveTo>
                    <a:pt x="0" y="0"/>
                  </a:moveTo>
                  <a:lnTo>
                    <a:pt x="0" y="217931"/>
                  </a:lnTo>
                </a:path>
              </a:pathLst>
            </a:custGeom>
            <a:ln w="24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005327" y="8612118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39" h="0">
                  <a:moveTo>
                    <a:pt x="0" y="0"/>
                  </a:moveTo>
                  <a:lnTo>
                    <a:pt x="205739" y="0"/>
                  </a:lnTo>
                </a:path>
              </a:pathLst>
            </a:custGeom>
            <a:ln w="5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21315" y="8283098"/>
              <a:ext cx="179505" cy="173409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68396" y="8313414"/>
              <a:ext cx="60960" cy="297180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2133600" y="8612118"/>
              <a:ext cx="424180" cy="0"/>
            </a:xfrm>
            <a:custGeom>
              <a:avLst/>
              <a:gdLst/>
              <a:ahLst/>
              <a:cxnLst/>
              <a:rect l="l" t="t" r="r" b="b"/>
              <a:pathLst>
                <a:path w="424180" h="0">
                  <a:moveTo>
                    <a:pt x="0" y="0"/>
                  </a:moveTo>
                  <a:lnTo>
                    <a:pt x="205739" y="0"/>
                  </a:lnTo>
                  <a:lnTo>
                    <a:pt x="423671" y="0"/>
                  </a:lnTo>
                </a:path>
              </a:pathLst>
            </a:custGeom>
            <a:ln w="5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2339339" y="8503914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w="0" h="326390">
                  <a:moveTo>
                    <a:pt x="0" y="0"/>
                  </a:moveTo>
                  <a:lnTo>
                    <a:pt x="0" y="326135"/>
                  </a:lnTo>
                </a:path>
              </a:pathLst>
            </a:custGeom>
            <a:ln w="24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469135" y="8558778"/>
              <a:ext cx="1524000" cy="1012190"/>
            </a:xfrm>
            <a:custGeom>
              <a:avLst/>
              <a:gdLst/>
              <a:ahLst/>
              <a:cxnLst/>
              <a:rect l="l" t="t" r="r" b="b"/>
              <a:pathLst>
                <a:path w="1524000" h="1012190">
                  <a:moveTo>
                    <a:pt x="870203" y="163067"/>
                  </a:moveTo>
                  <a:lnTo>
                    <a:pt x="979931" y="163067"/>
                  </a:lnTo>
                  <a:lnTo>
                    <a:pt x="979931" y="278891"/>
                  </a:lnTo>
                </a:path>
                <a:path w="1524000" h="1012190">
                  <a:moveTo>
                    <a:pt x="979931" y="163067"/>
                  </a:moveTo>
                  <a:lnTo>
                    <a:pt x="979931" y="380999"/>
                  </a:lnTo>
                </a:path>
                <a:path w="1524000" h="1012190">
                  <a:moveTo>
                    <a:pt x="979931" y="163067"/>
                  </a:moveTo>
                  <a:lnTo>
                    <a:pt x="870203" y="163067"/>
                  </a:lnTo>
                </a:path>
                <a:path w="1524000" h="1012190">
                  <a:moveTo>
                    <a:pt x="979931" y="827535"/>
                  </a:moveTo>
                  <a:lnTo>
                    <a:pt x="979931" y="932691"/>
                  </a:lnTo>
                </a:path>
                <a:path w="1524000" h="1012190">
                  <a:moveTo>
                    <a:pt x="806195" y="925071"/>
                  </a:moveTo>
                  <a:lnTo>
                    <a:pt x="1197863" y="925071"/>
                  </a:lnTo>
                </a:path>
                <a:path w="1524000" h="1012190">
                  <a:moveTo>
                    <a:pt x="893063" y="967743"/>
                  </a:moveTo>
                  <a:lnTo>
                    <a:pt x="1110995" y="967743"/>
                  </a:lnTo>
                </a:path>
                <a:path w="1524000" h="1012190">
                  <a:moveTo>
                    <a:pt x="914399" y="1011939"/>
                  </a:moveTo>
                  <a:lnTo>
                    <a:pt x="1045463" y="1011939"/>
                  </a:lnTo>
                </a:path>
                <a:path w="1524000" h="1012190">
                  <a:moveTo>
                    <a:pt x="925067" y="815343"/>
                  </a:moveTo>
                  <a:lnTo>
                    <a:pt x="1034795" y="815343"/>
                  </a:lnTo>
                  <a:lnTo>
                    <a:pt x="1034795" y="380999"/>
                  </a:lnTo>
                  <a:lnTo>
                    <a:pt x="925067" y="380999"/>
                  </a:lnTo>
                  <a:lnTo>
                    <a:pt x="925067" y="815343"/>
                  </a:lnTo>
                  <a:close/>
                </a:path>
                <a:path w="1524000" h="1012190">
                  <a:moveTo>
                    <a:pt x="1088135" y="0"/>
                  </a:moveTo>
                  <a:lnTo>
                    <a:pt x="1088135" y="108203"/>
                  </a:lnTo>
                  <a:lnTo>
                    <a:pt x="1523999" y="108203"/>
                  </a:lnTo>
                  <a:lnTo>
                    <a:pt x="1523999" y="0"/>
                  </a:lnTo>
                  <a:lnTo>
                    <a:pt x="1088135" y="0"/>
                  </a:lnTo>
                  <a:close/>
                </a:path>
                <a:path w="1524000" h="1012190">
                  <a:moveTo>
                    <a:pt x="0" y="53339"/>
                  </a:moveTo>
                  <a:lnTo>
                    <a:pt x="217931" y="53339"/>
                  </a:lnTo>
                </a:path>
              </a:pathLst>
            </a:custGeom>
            <a:ln w="5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469135" y="8503914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w="0" h="218440">
                  <a:moveTo>
                    <a:pt x="0" y="0"/>
                  </a:moveTo>
                  <a:lnTo>
                    <a:pt x="0" y="217931"/>
                  </a:lnTo>
                </a:path>
              </a:pathLst>
            </a:custGeom>
            <a:ln w="242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90051" y="8307482"/>
              <a:ext cx="158169" cy="174933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72184" y="8337798"/>
              <a:ext cx="12191" cy="297180"/>
            </a:xfrm>
            <a:prstGeom prst="rect">
              <a:avLst/>
            </a:prstGeom>
          </p:spPr>
        </p:pic>
        <p:sp>
          <p:nvSpPr>
            <p:cNvPr id="74" name="object 74" descr=""/>
            <p:cNvSpPr/>
            <p:nvPr/>
          </p:nvSpPr>
          <p:spPr>
            <a:xfrm>
              <a:off x="1687068" y="8557254"/>
              <a:ext cx="436245" cy="109855"/>
            </a:xfrm>
            <a:custGeom>
              <a:avLst/>
              <a:gdLst/>
              <a:ahLst/>
              <a:cxnLst/>
              <a:rect l="l" t="t" r="r" b="b"/>
              <a:pathLst>
                <a:path w="436244" h="109854">
                  <a:moveTo>
                    <a:pt x="0" y="0"/>
                  </a:moveTo>
                  <a:lnTo>
                    <a:pt x="0" y="109727"/>
                  </a:lnTo>
                  <a:lnTo>
                    <a:pt x="435863" y="109727"/>
                  </a:lnTo>
                  <a:lnTo>
                    <a:pt x="435863" y="0"/>
                  </a:lnTo>
                  <a:lnTo>
                    <a:pt x="0" y="0"/>
                  </a:lnTo>
                  <a:close/>
                </a:path>
              </a:pathLst>
            </a:custGeom>
            <a:ln w="5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72447" y="8307482"/>
              <a:ext cx="179505" cy="174933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36291" y="8363706"/>
              <a:ext cx="97536" cy="219456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74520" y="8413998"/>
              <a:ext cx="219456" cy="297180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729484" y="8413998"/>
              <a:ext cx="256031" cy="297180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38984" y="9040362"/>
              <a:ext cx="268224" cy="100584"/>
            </a:xfrm>
            <a:prstGeom prst="rect">
              <a:avLst/>
            </a:prstGeom>
          </p:spPr>
        </p:pic>
      </p:grpSp>
      <p:grpSp>
        <p:nvGrpSpPr>
          <p:cNvPr id="80" name="object 80" descr=""/>
          <p:cNvGrpSpPr/>
          <p:nvPr/>
        </p:nvGrpSpPr>
        <p:grpSpPr>
          <a:xfrm>
            <a:off x="4545172" y="8361263"/>
            <a:ext cx="1581785" cy="1209040"/>
            <a:chOff x="4545172" y="8361263"/>
            <a:chExt cx="1581785" cy="1209040"/>
          </a:xfrm>
        </p:grpSpPr>
        <p:sp>
          <p:nvSpPr>
            <p:cNvPr id="81" name="object 81" descr=""/>
            <p:cNvSpPr/>
            <p:nvPr/>
          </p:nvSpPr>
          <p:spPr>
            <a:xfrm>
              <a:off x="4629911" y="8548110"/>
              <a:ext cx="0" cy="299085"/>
            </a:xfrm>
            <a:custGeom>
              <a:avLst/>
              <a:gdLst/>
              <a:ahLst/>
              <a:cxnLst/>
              <a:rect l="l" t="t" r="r" b="b"/>
              <a:pathLst>
                <a:path w="0" h="299084">
                  <a:moveTo>
                    <a:pt x="0" y="0"/>
                  </a:moveTo>
                  <a:lnTo>
                    <a:pt x="0" y="298703"/>
                  </a:lnTo>
                </a:path>
              </a:pathLst>
            </a:custGeom>
            <a:ln w="333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4629911" y="8668506"/>
              <a:ext cx="475615" cy="299085"/>
            </a:xfrm>
            <a:custGeom>
              <a:avLst/>
              <a:gdLst/>
              <a:ahLst/>
              <a:cxnLst/>
              <a:rect l="l" t="t" r="r" b="b"/>
              <a:pathLst>
                <a:path w="475614" h="299084">
                  <a:moveTo>
                    <a:pt x="0" y="0"/>
                  </a:moveTo>
                  <a:lnTo>
                    <a:pt x="475487" y="0"/>
                  </a:lnTo>
                </a:path>
                <a:path w="475614" h="299084">
                  <a:moveTo>
                    <a:pt x="24383" y="89915"/>
                  </a:moveTo>
                  <a:lnTo>
                    <a:pt x="219455" y="89915"/>
                  </a:lnTo>
                  <a:lnTo>
                    <a:pt x="219455" y="298703"/>
                  </a:lnTo>
                </a:path>
              </a:pathLst>
            </a:custGeom>
            <a:ln w="7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45172" y="8364311"/>
              <a:ext cx="157287" cy="157287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652771" y="8391138"/>
              <a:ext cx="12191" cy="274319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4728971" y="8951970"/>
              <a:ext cx="241300" cy="614680"/>
            </a:xfrm>
            <a:custGeom>
              <a:avLst/>
              <a:gdLst/>
              <a:ahLst/>
              <a:cxnLst/>
              <a:rect l="l" t="t" r="r" b="b"/>
              <a:pathLst>
                <a:path w="241300" h="614679">
                  <a:moveTo>
                    <a:pt x="120395" y="374907"/>
                  </a:moveTo>
                  <a:lnTo>
                    <a:pt x="120395" y="585219"/>
                  </a:lnTo>
                </a:path>
                <a:path w="241300" h="614679">
                  <a:moveTo>
                    <a:pt x="0" y="585219"/>
                  </a:moveTo>
                  <a:lnTo>
                    <a:pt x="240791" y="585219"/>
                  </a:lnTo>
                </a:path>
                <a:path w="241300" h="614679">
                  <a:moveTo>
                    <a:pt x="89915" y="614175"/>
                  </a:moveTo>
                  <a:lnTo>
                    <a:pt x="164591" y="614175"/>
                  </a:lnTo>
                </a:path>
                <a:path w="241300" h="614679">
                  <a:moveTo>
                    <a:pt x="45719" y="361191"/>
                  </a:moveTo>
                  <a:lnTo>
                    <a:pt x="195071" y="361191"/>
                  </a:lnTo>
                  <a:lnTo>
                    <a:pt x="195071" y="0"/>
                  </a:lnTo>
                  <a:lnTo>
                    <a:pt x="45719" y="0"/>
                  </a:lnTo>
                  <a:lnTo>
                    <a:pt x="45719" y="361191"/>
                  </a:lnTo>
                  <a:close/>
                </a:path>
              </a:pathLst>
            </a:custGeom>
            <a:ln w="7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5916167" y="8548110"/>
              <a:ext cx="0" cy="299085"/>
            </a:xfrm>
            <a:custGeom>
              <a:avLst/>
              <a:gdLst/>
              <a:ahLst/>
              <a:cxnLst/>
              <a:rect l="l" t="t" r="r" b="b"/>
              <a:pathLst>
                <a:path w="0" h="299084">
                  <a:moveTo>
                    <a:pt x="0" y="0"/>
                  </a:moveTo>
                  <a:lnTo>
                    <a:pt x="0" y="298703"/>
                  </a:lnTo>
                </a:path>
              </a:pathLst>
            </a:custGeom>
            <a:ln w="333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5466587" y="8668506"/>
              <a:ext cx="449580" cy="897890"/>
            </a:xfrm>
            <a:custGeom>
              <a:avLst/>
              <a:gdLst/>
              <a:ahLst/>
              <a:cxnLst/>
              <a:rect l="l" t="t" r="r" b="b"/>
              <a:pathLst>
                <a:path w="449579" h="897890">
                  <a:moveTo>
                    <a:pt x="0" y="0"/>
                  </a:moveTo>
                  <a:lnTo>
                    <a:pt x="449579" y="0"/>
                  </a:lnTo>
                </a:path>
                <a:path w="449579" h="897890">
                  <a:moveTo>
                    <a:pt x="449579" y="89915"/>
                  </a:moveTo>
                  <a:lnTo>
                    <a:pt x="313943" y="89915"/>
                  </a:lnTo>
                  <a:lnTo>
                    <a:pt x="313943" y="291083"/>
                  </a:lnTo>
                </a:path>
                <a:path w="449579" h="897890">
                  <a:moveTo>
                    <a:pt x="224027" y="658371"/>
                  </a:moveTo>
                  <a:lnTo>
                    <a:pt x="374903" y="658371"/>
                  </a:lnTo>
                  <a:lnTo>
                    <a:pt x="374903" y="298703"/>
                  </a:lnTo>
                  <a:lnTo>
                    <a:pt x="224027" y="298703"/>
                  </a:lnTo>
                  <a:lnTo>
                    <a:pt x="224027" y="658371"/>
                  </a:lnTo>
                  <a:close/>
                </a:path>
                <a:path w="449579" h="897890">
                  <a:moveTo>
                    <a:pt x="298703" y="658371"/>
                  </a:moveTo>
                  <a:lnTo>
                    <a:pt x="298703" y="868683"/>
                  </a:lnTo>
                </a:path>
                <a:path w="449579" h="897890">
                  <a:moveTo>
                    <a:pt x="179831" y="868683"/>
                  </a:moveTo>
                  <a:lnTo>
                    <a:pt x="419099" y="868683"/>
                  </a:lnTo>
                </a:path>
                <a:path w="449579" h="897890">
                  <a:moveTo>
                    <a:pt x="269747" y="897639"/>
                  </a:moveTo>
                  <a:lnTo>
                    <a:pt x="344423" y="897639"/>
                  </a:lnTo>
                </a:path>
              </a:pathLst>
            </a:custGeom>
            <a:ln w="7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26856" y="8361263"/>
              <a:ext cx="157287" cy="158811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878067" y="8389614"/>
              <a:ext cx="60960" cy="274319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894831" y="9070842"/>
              <a:ext cx="161543" cy="106680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056375" y="9070842"/>
              <a:ext cx="70103" cy="108203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183123" y="8439906"/>
              <a:ext cx="193548" cy="106680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5100827" y="8577066"/>
              <a:ext cx="361315" cy="149860"/>
            </a:xfrm>
            <a:custGeom>
              <a:avLst/>
              <a:gdLst/>
              <a:ahLst/>
              <a:cxnLst/>
              <a:rect l="l" t="t" r="r" b="b"/>
              <a:pathLst>
                <a:path w="361314" h="149859">
                  <a:moveTo>
                    <a:pt x="0" y="0"/>
                  </a:moveTo>
                  <a:lnTo>
                    <a:pt x="0" y="149351"/>
                  </a:lnTo>
                  <a:lnTo>
                    <a:pt x="361187" y="149351"/>
                  </a:lnTo>
                  <a:lnTo>
                    <a:pt x="361187" y="0"/>
                  </a:lnTo>
                  <a:lnTo>
                    <a:pt x="0" y="0"/>
                  </a:lnTo>
                  <a:close/>
                </a:path>
              </a:pathLst>
            </a:custGeom>
            <a:ln w="7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4" name="object 94" descr=""/>
          <p:cNvGrpSpPr/>
          <p:nvPr/>
        </p:nvGrpSpPr>
        <p:grpSpPr>
          <a:xfrm>
            <a:off x="4447032" y="9070843"/>
            <a:ext cx="210820" cy="108585"/>
            <a:chOff x="4447032" y="9070843"/>
            <a:chExt cx="210820" cy="108585"/>
          </a:xfrm>
        </p:grpSpPr>
        <p:pic>
          <p:nvPicPr>
            <p:cNvPr id="95" name="object 95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447032" y="9070843"/>
              <a:ext cx="111252" cy="106680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87240" y="9070843"/>
              <a:ext cx="70103" cy="108203"/>
            </a:xfrm>
            <a:prstGeom prst="rect">
              <a:avLst/>
            </a:prstGeom>
          </p:spPr>
        </p:pic>
      </p:grpSp>
      <p:sp>
        <p:nvSpPr>
          <p:cNvPr id="97" name="object 97" descr=""/>
          <p:cNvSpPr/>
          <p:nvPr/>
        </p:nvSpPr>
        <p:spPr>
          <a:xfrm>
            <a:off x="3576827" y="5405623"/>
            <a:ext cx="457200" cy="114300"/>
          </a:xfrm>
          <a:custGeom>
            <a:avLst/>
            <a:gdLst/>
            <a:ahLst/>
            <a:cxnLst/>
            <a:rect l="l" t="t" r="r" b="b"/>
            <a:pathLst>
              <a:path w="457200" h="114300">
                <a:moveTo>
                  <a:pt x="342899" y="0"/>
                </a:moveTo>
                <a:lnTo>
                  <a:pt x="342899" y="28955"/>
                </a:lnTo>
                <a:lnTo>
                  <a:pt x="0" y="28955"/>
                </a:lnTo>
                <a:lnTo>
                  <a:pt x="0" y="86867"/>
                </a:lnTo>
                <a:lnTo>
                  <a:pt x="342899" y="86867"/>
                </a:lnTo>
                <a:lnTo>
                  <a:pt x="342899" y="114299"/>
                </a:lnTo>
                <a:lnTo>
                  <a:pt x="457199" y="57911"/>
                </a:lnTo>
                <a:lnTo>
                  <a:pt x="342899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3691127" y="8834622"/>
            <a:ext cx="457200" cy="114300"/>
          </a:xfrm>
          <a:custGeom>
            <a:avLst/>
            <a:gdLst/>
            <a:ahLst/>
            <a:cxnLst/>
            <a:rect l="l" t="t" r="r" b="b"/>
            <a:pathLst>
              <a:path w="457200" h="114300">
                <a:moveTo>
                  <a:pt x="342899" y="0"/>
                </a:moveTo>
                <a:lnTo>
                  <a:pt x="342899" y="28955"/>
                </a:lnTo>
                <a:lnTo>
                  <a:pt x="0" y="28955"/>
                </a:lnTo>
                <a:lnTo>
                  <a:pt x="0" y="86867"/>
                </a:lnTo>
                <a:lnTo>
                  <a:pt x="342899" y="86867"/>
                </a:lnTo>
                <a:lnTo>
                  <a:pt x="342899" y="114299"/>
                </a:lnTo>
                <a:lnTo>
                  <a:pt x="457199" y="57911"/>
                </a:lnTo>
                <a:lnTo>
                  <a:pt x="342899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0" y="9635843"/>
            <a:ext cx="7556500" cy="1057275"/>
          </a:xfrm>
          <a:custGeom>
            <a:avLst/>
            <a:gdLst/>
            <a:ahLst/>
            <a:cxnLst/>
            <a:rect l="l" t="t" r="r" b="b"/>
            <a:pathLst>
              <a:path w="7556500" h="1057275">
                <a:moveTo>
                  <a:pt x="0" y="1056831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056831"/>
                </a:lnTo>
                <a:lnTo>
                  <a:pt x="0" y="10568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118610" y="1264915"/>
            <a:ext cx="2524125" cy="0"/>
          </a:xfrm>
          <a:custGeom>
            <a:avLst/>
            <a:gdLst/>
            <a:ahLst/>
            <a:cxnLst/>
            <a:rect l="l" t="t" r="r" b="b"/>
            <a:pathLst>
              <a:path w="2524125" h="0">
                <a:moveTo>
                  <a:pt x="0" y="0"/>
                </a:moveTo>
                <a:lnTo>
                  <a:pt x="2523731" y="0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335783" y="1377238"/>
            <a:ext cx="16065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 i="1">
                <a:latin typeface="Times New Roman"/>
                <a:cs typeface="Times New Roman"/>
              </a:rPr>
              <a:t>m</a:t>
            </a:r>
            <a:r>
              <a:rPr dirty="0" sz="800" spc="-25">
                <a:latin typeface="Times New Roman"/>
                <a:cs typeface="Times New Roman"/>
              </a:rPr>
              <a:t>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35735" y="1004979"/>
            <a:ext cx="2736215" cy="2419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35714" sz="2100">
                <a:latin typeface="Symbol"/>
                <a:cs typeface="Symbol"/>
              </a:rPr>
              <a:t></a:t>
            </a:r>
            <a:r>
              <a:rPr dirty="0" baseline="-35714" sz="2100" spc="2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im</a:t>
            </a:r>
            <a:r>
              <a:rPr dirty="0" baseline="-24305" sz="1200" spc="30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km</a:t>
            </a:r>
            <a:r>
              <a:rPr dirty="0" baseline="-24305" sz="1200" spc="15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im</a:t>
            </a:r>
            <a:r>
              <a:rPr dirty="0" baseline="-24305" sz="1200" spc="30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mo</a:t>
            </a:r>
            <a:r>
              <a:rPr dirty="0" baseline="-24305" sz="1200" spc="15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km</a:t>
            </a:r>
            <a:r>
              <a:rPr dirty="0" baseline="-24305" sz="1200" spc="292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mo</a:t>
            </a:r>
            <a:r>
              <a:rPr dirty="0" baseline="-24305" sz="1200" spc="7" i="1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16356" y="1238555"/>
            <a:ext cx="10096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 i="1">
                <a:latin typeface="Times New Roman"/>
                <a:cs typeface="Times New Roman"/>
              </a:rPr>
              <a:t>ik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258059" y="1257962"/>
            <a:ext cx="95885" cy="2419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400" spc="5" i="1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43202" y="1117755"/>
            <a:ext cx="95885" cy="2419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400" spc="5" i="1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181855" y="1263391"/>
            <a:ext cx="2528570" cy="0"/>
          </a:xfrm>
          <a:custGeom>
            <a:avLst/>
            <a:gdLst/>
            <a:ahLst/>
            <a:cxnLst/>
            <a:rect l="l" t="t" r="r" b="b"/>
            <a:pathLst>
              <a:path w="2528570" h="0">
                <a:moveTo>
                  <a:pt x="0" y="0"/>
                </a:moveTo>
                <a:lnTo>
                  <a:pt x="2528315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5406641" y="1376613"/>
            <a:ext cx="14922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 i="1">
                <a:latin typeface="Times New Roman"/>
                <a:cs typeface="Times New Roman"/>
              </a:rPr>
              <a:t>km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998974" y="1002382"/>
            <a:ext cx="274129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35714" sz="2100">
                <a:latin typeface="Symbol"/>
                <a:cs typeface="Symbol"/>
              </a:rPr>
              <a:t></a:t>
            </a:r>
            <a:r>
              <a:rPr dirty="0" baseline="-35714" sz="21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im</a:t>
            </a:r>
            <a:r>
              <a:rPr dirty="0" baseline="-24305" sz="1200" spc="330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km </a:t>
            </a:r>
            <a:r>
              <a:rPr dirty="0" sz="1400">
                <a:latin typeface="Times New Roman"/>
                <a:cs typeface="Times New Roman"/>
              </a:rPr>
              <a:t>)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im</a:t>
            </a:r>
            <a:r>
              <a:rPr dirty="0" baseline="-24305" sz="1200" spc="315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mo</a:t>
            </a:r>
            <a:r>
              <a:rPr dirty="0" baseline="-24305" sz="1200" spc="30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km</a:t>
            </a:r>
            <a:r>
              <a:rPr dirty="0" baseline="-24305" sz="1200" spc="30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mo</a:t>
            </a:r>
            <a:r>
              <a:rPr dirty="0" baseline="-24305" sz="1200" spc="7" i="1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879594" y="1236406"/>
            <a:ext cx="107314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 i="1">
                <a:latin typeface="Times New Roman"/>
                <a:cs typeface="Times New Roman"/>
              </a:rPr>
              <a:t>io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330441" y="1255365"/>
            <a:ext cx="9652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10" i="1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806441" y="1115158"/>
            <a:ext cx="9652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10" i="1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1135374" y="1775460"/>
            <a:ext cx="2510155" cy="0"/>
          </a:xfrm>
          <a:custGeom>
            <a:avLst/>
            <a:gdLst/>
            <a:ahLst/>
            <a:cxnLst/>
            <a:rect l="l" t="t" r="r" b="b"/>
            <a:pathLst>
              <a:path w="2510154" h="0">
                <a:moveTo>
                  <a:pt x="0" y="0"/>
                </a:moveTo>
                <a:lnTo>
                  <a:pt x="2510019" y="0"/>
                </a:lnTo>
              </a:path>
            </a:pathLst>
          </a:custGeom>
          <a:ln w="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2357119" y="1886570"/>
            <a:ext cx="13017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 i="1">
                <a:latin typeface="Times New Roman"/>
                <a:cs typeface="Times New Roman"/>
              </a:rPr>
              <a:t>im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54023" y="1516059"/>
            <a:ext cx="2720975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baseline="-35714" sz="2100">
                <a:latin typeface="Symbol"/>
                <a:cs typeface="Symbol"/>
              </a:rPr>
              <a:t></a:t>
            </a:r>
            <a:r>
              <a:rPr dirty="0" baseline="-35714" sz="2100" spc="247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im</a:t>
            </a:r>
            <a:r>
              <a:rPr dirty="0" baseline="-24305" sz="1200" spc="27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km</a:t>
            </a:r>
            <a:r>
              <a:rPr dirty="0" baseline="-24305" sz="1200" spc="7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im</a:t>
            </a:r>
            <a:r>
              <a:rPr dirty="0" baseline="-24305" sz="1200" spc="27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mo</a:t>
            </a:r>
            <a:r>
              <a:rPr dirty="0" baseline="-24305" sz="1200" spc="7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km</a:t>
            </a:r>
            <a:r>
              <a:rPr dirty="0" baseline="-24305" sz="1200" spc="277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z</a:t>
            </a:r>
            <a:r>
              <a:rPr dirty="0" baseline="-24305" sz="1200" i="1">
                <a:latin typeface="Times New Roman"/>
                <a:cs typeface="Times New Roman"/>
              </a:rPr>
              <a:t>mo</a:t>
            </a:r>
            <a:r>
              <a:rPr dirty="0" baseline="-24305" sz="1200" spc="-15" i="1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19403" y="1747885"/>
            <a:ext cx="12509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 i="1">
                <a:latin typeface="Times New Roman"/>
                <a:cs typeface="Times New Roman"/>
              </a:rPr>
              <a:t>ko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285491" y="1767519"/>
            <a:ext cx="95885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5" i="1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43204" y="1628835"/>
            <a:ext cx="95885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5" i="1">
                <a:latin typeface="Times New Roman"/>
                <a:cs typeface="Times New Roman"/>
              </a:rPr>
              <a:t>z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81227" y="2177121"/>
            <a:ext cx="6198870" cy="88391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38100" marR="30480">
              <a:lnSpc>
                <a:spcPct val="108100"/>
              </a:lnSpc>
              <a:spcBef>
                <a:spcPts val="114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supone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nodo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nodo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ctocto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sólido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-12345" sz="1350">
                <a:latin typeface="Times New Roman"/>
                <a:cs typeface="Times New Roman"/>
              </a:rPr>
              <a:t>mo</a:t>
            </a:r>
            <a:r>
              <a:rPr dirty="0" baseline="-12345" sz="1350" spc="322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=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0)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-13227" sz="1575">
                <a:latin typeface="Times New Roman"/>
                <a:cs typeface="Times New Roman"/>
              </a:rPr>
              <a:t>ik</a:t>
            </a:r>
            <a:r>
              <a:rPr dirty="0" baseline="-13227" sz="1575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vuelve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valor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infinito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(circuito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abierto),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baseline="-12345" sz="1350" i="1">
                <a:latin typeface="Times New Roman"/>
                <a:cs typeface="Times New Roman"/>
              </a:rPr>
              <a:t>ik</a:t>
            </a:r>
            <a:r>
              <a:rPr dirty="0" baseline="-12345" sz="1350" spc="240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=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(no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podrá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transferir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k).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078735" y="3075945"/>
            <a:ext cx="1392555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baseline="6944" sz="2400" i="1">
                <a:latin typeface="Times New Roman"/>
                <a:cs typeface="Times New Roman"/>
              </a:rPr>
              <a:t>z</a:t>
            </a:r>
            <a:r>
              <a:rPr dirty="0" baseline="-11695" sz="1425" i="1">
                <a:latin typeface="Times New Roman"/>
                <a:cs typeface="Times New Roman"/>
              </a:rPr>
              <a:t>ik</a:t>
            </a:r>
            <a:r>
              <a:rPr dirty="0" baseline="-11695" sz="1425" spc="569" i="1">
                <a:latin typeface="Times New Roman"/>
                <a:cs typeface="Times New Roman"/>
              </a:rPr>
              <a:t> </a:t>
            </a:r>
            <a:r>
              <a:rPr dirty="0" baseline="6944" sz="2400">
                <a:latin typeface="Symbol"/>
                <a:cs typeface="Symbol"/>
              </a:rPr>
              <a:t></a:t>
            </a:r>
            <a:r>
              <a:rPr dirty="0" baseline="6944" sz="2400" spc="-8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infinito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740910" y="3100329"/>
            <a:ext cx="1761489" cy="273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0"/>
              </a:spcBef>
              <a:tabLst>
                <a:tab pos="1042669" algn="l"/>
              </a:tabLst>
            </a:pPr>
            <a:r>
              <a:rPr dirty="0" baseline="13888" sz="2400" i="1">
                <a:latin typeface="Times New Roman"/>
                <a:cs typeface="Times New Roman"/>
              </a:rPr>
              <a:t>z</a:t>
            </a:r>
            <a:r>
              <a:rPr dirty="0" sz="950" i="1">
                <a:latin typeface="Times New Roman"/>
                <a:cs typeface="Times New Roman"/>
              </a:rPr>
              <a:t>io</a:t>
            </a:r>
            <a:r>
              <a:rPr dirty="0" sz="950" spc="330" i="1">
                <a:latin typeface="Times New Roman"/>
                <a:cs typeface="Times New Roman"/>
              </a:rPr>
              <a:t> </a:t>
            </a:r>
            <a:r>
              <a:rPr dirty="0" baseline="13888" sz="2400">
                <a:latin typeface="Symbol"/>
                <a:cs typeface="Symbol"/>
              </a:rPr>
              <a:t></a:t>
            </a:r>
            <a:r>
              <a:rPr dirty="0" baseline="13888" sz="2400" spc="97">
                <a:latin typeface="Times New Roman"/>
                <a:cs typeface="Times New Roman"/>
              </a:rPr>
              <a:t> </a:t>
            </a:r>
            <a:r>
              <a:rPr dirty="0" baseline="13888" sz="2400" spc="-37" i="1">
                <a:latin typeface="Times New Roman"/>
                <a:cs typeface="Times New Roman"/>
              </a:rPr>
              <a:t>z</a:t>
            </a:r>
            <a:r>
              <a:rPr dirty="0" sz="950" spc="-25" i="1">
                <a:latin typeface="Times New Roman"/>
                <a:cs typeface="Times New Roman"/>
              </a:rPr>
              <a:t>im</a:t>
            </a:r>
            <a:r>
              <a:rPr dirty="0" sz="950" i="1">
                <a:latin typeface="Times New Roman"/>
                <a:cs typeface="Times New Roman"/>
              </a:rPr>
              <a:t>	</a:t>
            </a:r>
            <a:r>
              <a:rPr dirty="0" baseline="13888" sz="2400" i="1">
                <a:latin typeface="Times New Roman"/>
                <a:cs typeface="Times New Roman"/>
              </a:rPr>
              <a:t>z</a:t>
            </a:r>
            <a:r>
              <a:rPr dirty="0" sz="950" i="1">
                <a:latin typeface="Times New Roman"/>
                <a:cs typeface="Times New Roman"/>
              </a:rPr>
              <a:t>ko</a:t>
            </a:r>
            <a:r>
              <a:rPr dirty="0" sz="950" spc="330" i="1">
                <a:latin typeface="Times New Roman"/>
                <a:cs typeface="Times New Roman"/>
              </a:rPr>
              <a:t> </a:t>
            </a:r>
            <a:r>
              <a:rPr dirty="0" baseline="13888" sz="2400">
                <a:latin typeface="Symbol"/>
                <a:cs typeface="Symbol"/>
              </a:rPr>
              <a:t></a:t>
            </a:r>
            <a:r>
              <a:rPr dirty="0" baseline="13888" sz="2400" spc="112">
                <a:latin typeface="Times New Roman"/>
                <a:cs typeface="Times New Roman"/>
              </a:rPr>
              <a:t> </a:t>
            </a:r>
            <a:r>
              <a:rPr dirty="0" baseline="13888" sz="2400" spc="-37" i="1">
                <a:latin typeface="Times New Roman"/>
                <a:cs typeface="Times New Roman"/>
              </a:rPr>
              <a:t>z</a:t>
            </a:r>
            <a:r>
              <a:rPr dirty="0" sz="950" spc="-25" i="1">
                <a:latin typeface="Times New Roman"/>
                <a:cs typeface="Times New Roman"/>
              </a:rPr>
              <a:t>km</a:t>
            </a:r>
            <a:endParaRPr sz="950">
              <a:latin typeface="Times New Roman"/>
              <a:cs typeface="Times New Roman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1005864" y="3650000"/>
            <a:ext cx="2001520" cy="1351915"/>
            <a:chOff x="1005864" y="3650000"/>
            <a:chExt cx="2001520" cy="1351915"/>
          </a:xfrm>
        </p:grpSpPr>
        <p:sp>
          <p:nvSpPr>
            <p:cNvPr id="25" name="object 25" descr=""/>
            <p:cNvSpPr/>
            <p:nvPr/>
          </p:nvSpPr>
          <p:spPr>
            <a:xfrm>
              <a:off x="2913887" y="3881623"/>
              <a:ext cx="0" cy="227329"/>
            </a:xfrm>
            <a:custGeom>
              <a:avLst/>
              <a:gdLst/>
              <a:ahLst/>
              <a:cxnLst/>
              <a:rect l="l" t="t" r="r" b="b"/>
              <a:pathLst>
                <a:path w="0" h="227329">
                  <a:moveTo>
                    <a:pt x="0" y="0"/>
                  </a:moveTo>
                  <a:lnTo>
                    <a:pt x="0" y="227075"/>
                  </a:lnTo>
                </a:path>
              </a:pathLst>
            </a:custGeom>
            <a:ln w="253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697480" y="3994399"/>
              <a:ext cx="216535" cy="0"/>
            </a:xfrm>
            <a:custGeom>
              <a:avLst/>
              <a:gdLst/>
              <a:ahLst/>
              <a:cxnLst/>
              <a:rect l="l" t="t" r="r" b="b"/>
              <a:pathLst>
                <a:path w="216535" h="0">
                  <a:moveTo>
                    <a:pt x="0" y="0"/>
                  </a:moveTo>
                  <a:lnTo>
                    <a:pt x="216407" y="0"/>
                  </a:lnTo>
                </a:path>
              </a:pathLst>
            </a:custGeom>
            <a:ln w="6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9424" y="3650000"/>
              <a:ext cx="187402" cy="181306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8168" y="3680455"/>
              <a:ext cx="73151" cy="310896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1784604" y="3994399"/>
              <a:ext cx="445134" cy="0"/>
            </a:xfrm>
            <a:custGeom>
              <a:avLst/>
              <a:gdLst/>
              <a:ahLst/>
              <a:cxnLst/>
              <a:rect l="l" t="t" r="r" b="b"/>
              <a:pathLst>
                <a:path w="445135" h="0">
                  <a:moveTo>
                    <a:pt x="0" y="0"/>
                  </a:moveTo>
                  <a:lnTo>
                    <a:pt x="216407" y="0"/>
                  </a:lnTo>
                  <a:lnTo>
                    <a:pt x="445007" y="0"/>
                  </a:lnTo>
                </a:path>
              </a:pathLst>
            </a:custGeom>
            <a:ln w="6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001011" y="3880099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w="0" h="342900">
                  <a:moveTo>
                    <a:pt x="0" y="0"/>
                  </a:moveTo>
                  <a:lnTo>
                    <a:pt x="0" y="342899"/>
                  </a:lnTo>
                </a:path>
              </a:pathLst>
            </a:custGeom>
            <a:ln w="253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088136" y="3938011"/>
              <a:ext cx="1597660" cy="1061085"/>
            </a:xfrm>
            <a:custGeom>
              <a:avLst/>
              <a:gdLst/>
              <a:ahLst/>
              <a:cxnLst/>
              <a:rect l="l" t="t" r="r" b="b"/>
              <a:pathLst>
                <a:path w="1597660" h="1061085">
                  <a:moveTo>
                    <a:pt x="912875" y="170687"/>
                  </a:moveTo>
                  <a:lnTo>
                    <a:pt x="1027175" y="170687"/>
                  </a:lnTo>
                  <a:lnTo>
                    <a:pt x="1027175" y="292607"/>
                  </a:lnTo>
                </a:path>
                <a:path w="1597660" h="1061085">
                  <a:moveTo>
                    <a:pt x="1027175" y="170687"/>
                  </a:moveTo>
                  <a:lnTo>
                    <a:pt x="1027175" y="981455"/>
                  </a:lnTo>
                </a:path>
                <a:path w="1597660" h="1061085">
                  <a:moveTo>
                    <a:pt x="1027175" y="170687"/>
                  </a:moveTo>
                  <a:lnTo>
                    <a:pt x="912875" y="170687"/>
                  </a:lnTo>
                </a:path>
                <a:path w="1597660" h="1061085">
                  <a:moveTo>
                    <a:pt x="844295" y="970787"/>
                  </a:moveTo>
                  <a:lnTo>
                    <a:pt x="1255775" y="970787"/>
                  </a:lnTo>
                </a:path>
                <a:path w="1597660" h="1061085">
                  <a:moveTo>
                    <a:pt x="935735" y="1014983"/>
                  </a:moveTo>
                  <a:lnTo>
                    <a:pt x="1164335" y="1014983"/>
                  </a:lnTo>
                </a:path>
                <a:path w="1597660" h="1061085">
                  <a:moveTo>
                    <a:pt x="958595" y="1060703"/>
                  </a:moveTo>
                  <a:lnTo>
                    <a:pt x="1095755" y="1060703"/>
                  </a:lnTo>
                </a:path>
                <a:path w="1597660" h="1061085">
                  <a:moveTo>
                    <a:pt x="1141475" y="0"/>
                  </a:moveTo>
                  <a:lnTo>
                    <a:pt x="1141475" y="114299"/>
                  </a:lnTo>
                  <a:lnTo>
                    <a:pt x="1597151" y="114299"/>
                  </a:lnTo>
                  <a:lnTo>
                    <a:pt x="1597151" y="0"/>
                  </a:lnTo>
                  <a:lnTo>
                    <a:pt x="1141475" y="0"/>
                  </a:lnTo>
                  <a:close/>
                </a:path>
                <a:path w="1597660" h="1061085">
                  <a:moveTo>
                    <a:pt x="0" y="56387"/>
                  </a:moveTo>
                  <a:lnTo>
                    <a:pt x="227075" y="56387"/>
                  </a:lnTo>
                </a:path>
              </a:pathLst>
            </a:custGeom>
            <a:ln w="6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088136" y="388009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w="0" h="228600">
                  <a:moveTo>
                    <a:pt x="0" y="0"/>
                  </a:moveTo>
                  <a:lnTo>
                    <a:pt x="0" y="228599"/>
                  </a:lnTo>
                </a:path>
              </a:pathLst>
            </a:custGeom>
            <a:ln w="253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5864" y="3675908"/>
              <a:ext cx="166066" cy="181306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1184" y="3706363"/>
              <a:ext cx="12191" cy="310896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1315212" y="3938011"/>
              <a:ext cx="457200" cy="113030"/>
            </a:xfrm>
            <a:custGeom>
              <a:avLst/>
              <a:gdLst/>
              <a:ahLst/>
              <a:cxnLst/>
              <a:rect l="l" t="t" r="r" b="b"/>
              <a:pathLst>
                <a:path w="457200" h="113029">
                  <a:moveTo>
                    <a:pt x="0" y="0"/>
                  </a:moveTo>
                  <a:lnTo>
                    <a:pt x="0" y="112775"/>
                  </a:lnTo>
                  <a:lnTo>
                    <a:pt x="457199" y="112775"/>
                  </a:lnTo>
                  <a:lnTo>
                    <a:pt x="457199" y="0"/>
                  </a:lnTo>
                  <a:lnTo>
                    <a:pt x="0" y="0"/>
                  </a:lnTo>
                  <a:close/>
                </a:path>
              </a:pathLst>
            </a:custGeom>
            <a:ln w="6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29408" y="3675908"/>
              <a:ext cx="188926" cy="181306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96440" y="3732271"/>
              <a:ext cx="109727" cy="233172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3332" y="3787135"/>
              <a:ext cx="231648" cy="310896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07920" y="3787135"/>
              <a:ext cx="268224" cy="310896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74748" y="4443979"/>
              <a:ext cx="280416" cy="105155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67356" y="4474459"/>
              <a:ext cx="68580" cy="44196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51176" y="4443979"/>
              <a:ext cx="68579" cy="105155"/>
            </a:xfrm>
            <a:prstGeom prst="rect">
              <a:avLst/>
            </a:prstGeom>
          </p:spPr>
        </p:pic>
      </p:grpSp>
      <p:grpSp>
        <p:nvGrpSpPr>
          <p:cNvPr id="43" name="object 43" descr=""/>
          <p:cNvGrpSpPr/>
          <p:nvPr/>
        </p:nvGrpSpPr>
        <p:grpSpPr>
          <a:xfrm>
            <a:off x="4377042" y="3640945"/>
            <a:ext cx="634365" cy="1358265"/>
            <a:chOff x="4377042" y="3640945"/>
            <a:chExt cx="634365" cy="1358265"/>
          </a:xfrm>
        </p:grpSpPr>
        <p:sp>
          <p:nvSpPr>
            <p:cNvPr id="44" name="object 44" descr=""/>
            <p:cNvSpPr/>
            <p:nvPr/>
          </p:nvSpPr>
          <p:spPr>
            <a:xfrm>
              <a:off x="4471415" y="384657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4">
                  <a:moveTo>
                    <a:pt x="0" y="0"/>
                  </a:moveTo>
                  <a:lnTo>
                    <a:pt x="0" y="338327"/>
                  </a:lnTo>
                </a:path>
              </a:pathLst>
            </a:custGeom>
            <a:ln w="37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471415" y="3982207"/>
              <a:ext cx="535305" cy="337185"/>
            </a:xfrm>
            <a:custGeom>
              <a:avLst/>
              <a:gdLst/>
              <a:ahLst/>
              <a:cxnLst/>
              <a:rect l="l" t="t" r="r" b="b"/>
              <a:pathLst>
                <a:path w="535304" h="337185">
                  <a:moveTo>
                    <a:pt x="0" y="0"/>
                  </a:moveTo>
                  <a:lnTo>
                    <a:pt x="534923" y="0"/>
                  </a:lnTo>
                </a:path>
                <a:path w="535304" h="337185">
                  <a:moveTo>
                    <a:pt x="27431" y="100583"/>
                  </a:moveTo>
                  <a:lnTo>
                    <a:pt x="248411" y="100583"/>
                  </a:lnTo>
                  <a:lnTo>
                    <a:pt x="248411" y="336803"/>
                  </a:lnTo>
                </a:path>
              </a:pathLst>
            </a:custGeom>
            <a:ln w="8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77042" y="3640945"/>
              <a:ext cx="176554" cy="178078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4584191" y="4724395"/>
              <a:ext cx="269875" cy="269875"/>
            </a:xfrm>
            <a:custGeom>
              <a:avLst/>
              <a:gdLst/>
              <a:ahLst/>
              <a:cxnLst/>
              <a:rect l="l" t="t" r="r" b="b"/>
              <a:pathLst>
                <a:path w="269875" h="269875">
                  <a:moveTo>
                    <a:pt x="135635" y="0"/>
                  </a:moveTo>
                  <a:lnTo>
                    <a:pt x="135635" y="236219"/>
                  </a:lnTo>
                </a:path>
                <a:path w="269875" h="269875">
                  <a:moveTo>
                    <a:pt x="0" y="236219"/>
                  </a:moveTo>
                  <a:lnTo>
                    <a:pt x="269747" y="236219"/>
                  </a:lnTo>
                </a:path>
                <a:path w="269875" h="269875">
                  <a:moveTo>
                    <a:pt x="102107" y="269747"/>
                  </a:moveTo>
                  <a:lnTo>
                    <a:pt x="185927" y="269747"/>
                  </a:lnTo>
                </a:path>
              </a:pathLst>
            </a:custGeom>
            <a:ln w="8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 descr=""/>
          <p:cNvGrpSpPr/>
          <p:nvPr/>
        </p:nvGrpSpPr>
        <p:grpSpPr>
          <a:xfrm>
            <a:off x="5406961" y="3637898"/>
            <a:ext cx="587375" cy="1361440"/>
            <a:chOff x="5406961" y="3637898"/>
            <a:chExt cx="587375" cy="1361440"/>
          </a:xfrm>
        </p:grpSpPr>
        <p:sp>
          <p:nvSpPr>
            <p:cNvPr id="49" name="object 49" descr=""/>
            <p:cNvSpPr/>
            <p:nvPr/>
          </p:nvSpPr>
          <p:spPr>
            <a:xfrm>
              <a:off x="5916167" y="384657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4">
                  <a:moveTo>
                    <a:pt x="0" y="0"/>
                  </a:moveTo>
                  <a:lnTo>
                    <a:pt x="0" y="338327"/>
                  </a:lnTo>
                </a:path>
              </a:pathLst>
            </a:custGeom>
            <a:ln w="37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411723" y="3982207"/>
              <a:ext cx="504825" cy="1012190"/>
            </a:xfrm>
            <a:custGeom>
              <a:avLst/>
              <a:gdLst/>
              <a:ahLst/>
              <a:cxnLst/>
              <a:rect l="l" t="t" r="r" b="b"/>
              <a:pathLst>
                <a:path w="504825" h="1012189">
                  <a:moveTo>
                    <a:pt x="0" y="0"/>
                  </a:moveTo>
                  <a:lnTo>
                    <a:pt x="504443" y="0"/>
                  </a:lnTo>
                </a:path>
                <a:path w="504825" h="1012189">
                  <a:moveTo>
                    <a:pt x="504443" y="100583"/>
                  </a:moveTo>
                  <a:lnTo>
                    <a:pt x="353567" y="100583"/>
                  </a:lnTo>
                  <a:lnTo>
                    <a:pt x="353567" y="329183"/>
                  </a:lnTo>
                </a:path>
                <a:path w="504825" h="1012189">
                  <a:moveTo>
                    <a:pt x="252983" y="742187"/>
                  </a:moveTo>
                  <a:lnTo>
                    <a:pt x="422147" y="742187"/>
                  </a:lnTo>
                  <a:lnTo>
                    <a:pt x="422147" y="336803"/>
                  </a:lnTo>
                  <a:lnTo>
                    <a:pt x="252983" y="336803"/>
                  </a:lnTo>
                  <a:lnTo>
                    <a:pt x="252983" y="742187"/>
                  </a:lnTo>
                  <a:close/>
                </a:path>
                <a:path w="504825" h="1012189">
                  <a:moveTo>
                    <a:pt x="336803" y="742187"/>
                  </a:moveTo>
                  <a:lnTo>
                    <a:pt x="336803" y="978407"/>
                  </a:lnTo>
                </a:path>
                <a:path w="504825" h="1012189">
                  <a:moveTo>
                    <a:pt x="202691" y="978407"/>
                  </a:moveTo>
                  <a:lnTo>
                    <a:pt x="472439" y="978407"/>
                  </a:lnTo>
                </a:path>
                <a:path w="504825" h="1012189">
                  <a:moveTo>
                    <a:pt x="303275" y="1011935"/>
                  </a:moveTo>
                  <a:lnTo>
                    <a:pt x="387095" y="1011935"/>
                  </a:lnTo>
                </a:path>
              </a:pathLst>
            </a:custGeom>
            <a:ln w="8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17222" y="3637898"/>
              <a:ext cx="176554" cy="178078"/>
            </a:xfrm>
            <a:prstGeom prst="rect">
              <a:avLst/>
            </a:prstGeom>
          </p:spPr>
        </p:pic>
      </p:grpSp>
      <p:sp>
        <p:nvSpPr>
          <p:cNvPr id="52" name="object 52" descr=""/>
          <p:cNvSpPr txBox="1"/>
          <p:nvPr/>
        </p:nvSpPr>
        <p:spPr>
          <a:xfrm>
            <a:off x="5853173" y="3615947"/>
            <a:ext cx="9715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10">
                <a:latin typeface="Arial"/>
                <a:cs typeface="Arial"/>
              </a:rPr>
              <a:t>k</a:t>
            </a:r>
            <a:endParaRPr sz="110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473954" y="3617471"/>
            <a:ext cx="5778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5">
                <a:latin typeface="Arial"/>
                <a:cs typeface="Arial"/>
              </a:rPr>
              <a:t>i</a:t>
            </a:r>
            <a:endParaRPr sz="1100">
              <a:latin typeface="Arial"/>
              <a:cs typeface="Aria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915913" y="3683002"/>
            <a:ext cx="71374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10">
                <a:latin typeface="Arial"/>
                <a:cs typeface="Arial"/>
              </a:rPr>
              <a:t>Zik=infinito</a:t>
            </a:r>
            <a:endParaRPr sz="110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4067046" y="4393186"/>
            <a:ext cx="54610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10">
                <a:latin typeface="Arial"/>
                <a:cs typeface="Arial"/>
              </a:rPr>
              <a:t>Zio=Zim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4630026" y="3942864"/>
            <a:ext cx="407034" cy="769620"/>
            <a:chOff x="4630026" y="3942864"/>
            <a:chExt cx="407034" cy="769620"/>
          </a:xfrm>
        </p:grpSpPr>
        <p:sp>
          <p:nvSpPr>
            <p:cNvPr id="57" name="object 57" descr=""/>
            <p:cNvSpPr/>
            <p:nvPr/>
          </p:nvSpPr>
          <p:spPr>
            <a:xfrm>
              <a:off x="4634483" y="4302247"/>
              <a:ext cx="169545" cy="405765"/>
            </a:xfrm>
            <a:custGeom>
              <a:avLst/>
              <a:gdLst/>
              <a:ahLst/>
              <a:cxnLst/>
              <a:rect l="l" t="t" r="r" b="b"/>
              <a:pathLst>
                <a:path w="169545" h="405764">
                  <a:moveTo>
                    <a:pt x="0" y="405383"/>
                  </a:moveTo>
                  <a:lnTo>
                    <a:pt x="169163" y="405383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405383"/>
                  </a:lnTo>
                  <a:close/>
                </a:path>
              </a:pathLst>
            </a:custGeom>
            <a:ln w="8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60901" y="3942864"/>
              <a:ext cx="75636" cy="75636"/>
            </a:xfrm>
            <a:prstGeom prst="rect">
              <a:avLst/>
            </a:prstGeom>
          </p:spPr>
        </p:pic>
      </p:grpSp>
      <p:sp>
        <p:nvSpPr>
          <p:cNvPr id="59" name="object 59" descr=""/>
          <p:cNvSpPr txBox="1"/>
          <p:nvPr/>
        </p:nvSpPr>
        <p:spPr>
          <a:xfrm>
            <a:off x="5885177" y="4373374"/>
            <a:ext cx="62484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10">
                <a:latin typeface="Arial"/>
                <a:cs typeface="Arial"/>
              </a:rPr>
              <a:t>Zko=Zkm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60" name="object 6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399813" y="3942864"/>
            <a:ext cx="75636" cy="75636"/>
          </a:xfrm>
          <a:prstGeom prst="rect">
            <a:avLst/>
          </a:prstGeom>
        </p:spPr>
      </p:pic>
      <p:sp>
        <p:nvSpPr>
          <p:cNvPr id="61" name="object 61" descr=""/>
          <p:cNvSpPr txBox="1"/>
          <p:nvPr/>
        </p:nvSpPr>
        <p:spPr>
          <a:xfrm>
            <a:off x="681226" y="5231386"/>
            <a:ext cx="6197600" cy="633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38100" marR="30480">
              <a:lnSpc>
                <a:spcPct val="106900"/>
              </a:lnSpc>
            </a:pPr>
            <a:r>
              <a:rPr dirty="0" sz="1200">
                <a:latin typeface="Comic Sans MS"/>
                <a:cs typeface="Comic Sans MS"/>
              </a:rPr>
              <a:t>Cuanto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acerque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nodo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nodo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acerca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Cuando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coincide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i,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baseline="-12345" sz="1350">
                <a:latin typeface="Times New Roman"/>
                <a:cs typeface="Times New Roman"/>
              </a:rPr>
              <a:t>io</a:t>
            </a:r>
            <a:r>
              <a:rPr dirty="0" baseline="-12345" sz="1350" spc="4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cero.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circuito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755459" y="6257602"/>
            <a:ext cx="2145030" cy="1205865"/>
            <a:chOff x="755459" y="6257602"/>
            <a:chExt cx="2145030" cy="1205865"/>
          </a:xfrm>
        </p:grpSpPr>
        <p:sp>
          <p:nvSpPr>
            <p:cNvPr id="63" name="object 63" descr=""/>
            <p:cNvSpPr/>
            <p:nvPr/>
          </p:nvSpPr>
          <p:spPr>
            <a:xfrm>
              <a:off x="2886455" y="6271255"/>
              <a:ext cx="0" cy="242570"/>
            </a:xfrm>
            <a:custGeom>
              <a:avLst/>
              <a:gdLst/>
              <a:ahLst/>
              <a:cxnLst/>
              <a:rect l="l" t="t" r="r" b="b"/>
              <a:pathLst>
                <a:path w="0" h="242570">
                  <a:moveTo>
                    <a:pt x="0" y="0"/>
                  </a:moveTo>
                  <a:lnTo>
                    <a:pt x="0" y="242315"/>
                  </a:lnTo>
                </a:path>
              </a:pathLst>
            </a:custGeom>
            <a:ln w="270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58951" y="6330691"/>
              <a:ext cx="2127885" cy="1129665"/>
            </a:xfrm>
            <a:custGeom>
              <a:avLst/>
              <a:gdLst/>
              <a:ahLst/>
              <a:cxnLst/>
              <a:rect l="l" t="t" r="r" b="b"/>
              <a:pathLst>
                <a:path w="2127885" h="1129665">
                  <a:moveTo>
                    <a:pt x="1897379" y="60959"/>
                  </a:moveTo>
                  <a:lnTo>
                    <a:pt x="2127503" y="60959"/>
                  </a:lnTo>
                </a:path>
                <a:path w="2127885" h="1129665">
                  <a:moveTo>
                    <a:pt x="0" y="60959"/>
                  </a:moveTo>
                  <a:lnTo>
                    <a:pt x="915923" y="60959"/>
                  </a:lnTo>
                </a:path>
                <a:path w="2127885" h="1129665">
                  <a:moveTo>
                    <a:pt x="925067" y="60959"/>
                  </a:moveTo>
                  <a:lnTo>
                    <a:pt x="1155191" y="60959"/>
                  </a:lnTo>
                  <a:lnTo>
                    <a:pt x="1399031" y="60959"/>
                  </a:lnTo>
                </a:path>
                <a:path w="2127885" h="1129665">
                  <a:moveTo>
                    <a:pt x="1399031" y="0"/>
                  </a:moveTo>
                  <a:lnTo>
                    <a:pt x="1399031" y="121919"/>
                  </a:lnTo>
                  <a:lnTo>
                    <a:pt x="1885187" y="121919"/>
                  </a:lnTo>
                  <a:lnTo>
                    <a:pt x="1885187" y="0"/>
                  </a:lnTo>
                  <a:lnTo>
                    <a:pt x="1399031" y="0"/>
                  </a:lnTo>
                  <a:close/>
                </a:path>
                <a:path w="2127885" h="1129665">
                  <a:moveTo>
                    <a:pt x="103631" y="182879"/>
                  </a:moveTo>
                  <a:lnTo>
                    <a:pt x="225551" y="182879"/>
                  </a:lnTo>
                  <a:lnTo>
                    <a:pt x="225551" y="312419"/>
                  </a:lnTo>
                </a:path>
                <a:path w="2127885" h="1129665">
                  <a:moveTo>
                    <a:pt x="225551" y="182879"/>
                  </a:moveTo>
                  <a:lnTo>
                    <a:pt x="225551" y="1043939"/>
                  </a:lnTo>
                </a:path>
                <a:path w="2127885" h="1129665">
                  <a:moveTo>
                    <a:pt x="121919" y="182879"/>
                  </a:moveTo>
                  <a:lnTo>
                    <a:pt x="0" y="182879"/>
                  </a:lnTo>
                </a:path>
                <a:path w="2127885" h="1129665">
                  <a:moveTo>
                    <a:pt x="30479" y="1031747"/>
                  </a:moveTo>
                  <a:lnTo>
                    <a:pt x="467867" y="1031747"/>
                  </a:lnTo>
                </a:path>
                <a:path w="2127885" h="1129665">
                  <a:moveTo>
                    <a:pt x="128015" y="1080515"/>
                  </a:moveTo>
                  <a:lnTo>
                    <a:pt x="371855" y="1080515"/>
                  </a:lnTo>
                </a:path>
                <a:path w="2127885" h="1129665">
                  <a:moveTo>
                    <a:pt x="152399" y="1129283"/>
                  </a:moveTo>
                  <a:lnTo>
                    <a:pt x="298703" y="1129283"/>
                  </a:lnTo>
                </a:path>
              </a:pathLst>
            </a:custGeom>
            <a:ln w="64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5" name="object 65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54792" y="6051627"/>
            <a:ext cx="175603" cy="195415"/>
          </a:xfrm>
          <a:prstGeom prst="rect">
            <a:avLst/>
          </a:prstGeom>
        </p:spPr>
      </p:pic>
      <p:sp>
        <p:nvSpPr>
          <p:cNvPr id="66" name="object 66" descr=""/>
          <p:cNvSpPr txBox="1"/>
          <p:nvPr/>
        </p:nvSpPr>
        <p:spPr>
          <a:xfrm>
            <a:off x="921511" y="6029961"/>
            <a:ext cx="59690" cy="210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0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7" name="object 67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85700" y="6024195"/>
            <a:ext cx="201511" cy="193891"/>
          </a:xfrm>
          <a:prstGeom prst="rect">
            <a:avLst/>
          </a:prstGeom>
        </p:spPr>
      </p:pic>
      <p:sp>
        <p:nvSpPr>
          <p:cNvPr id="68" name="object 68" descr=""/>
          <p:cNvSpPr txBox="1"/>
          <p:nvPr/>
        </p:nvSpPr>
        <p:spPr>
          <a:xfrm>
            <a:off x="2815842" y="6001005"/>
            <a:ext cx="102870" cy="210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00" spc="5">
                <a:latin typeface="Arial"/>
                <a:cs typeface="Arial"/>
              </a:rPr>
              <a:t>k</a:t>
            </a:r>
            <a:endParaRPr sz="1200">
              <a:latin typeface="Arial"/>
              <a:cs typeface="Arial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2363215" y="6135117"/>
            <a:ext cx="26416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Zkm</a:t>
            </a:r>
            <a:endParaRPr sz="95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1081531" y="6749289"/>
            <a:ext cx="41148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10">
                <a:latin typeface="Arial"/>
                <a:cs typeface="Arial"/>
              </a:rPr>
              <a:t>Zmo=0</a:t>
            </a:r>
            <a:endParaRPr sz="950">
              <a:latin typeface="Arial"/>
              <a:cs typeface="Arial"/>
            </a:endParaRPr>
          </a:p>
        </p:txBody>
      </p:sp>
      <p:sp>
        <p:nvSpPr>
          <p:cNvPr id="71" name="object 71" descr=""/>
          <p:cNvSpPr/>
          <p:nvPr/>
        </p:nvSpPr>
        <p:spPr>
          <a:xfrm>
            <a:off x="758951" y="6312403"/>
            <a:ext cx="0" cy="242570"/>
          </a:xfrm>
          <a:custGeom>
            <a:avLst/>
            <a:gdLst/>
            <a:ahLst/>
            <a:cxnLst/>
            <a:rect l="l" t="t" r="r" b="b"/>
            <a:pathLst>
              <a:path w="0"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70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2" name="object 72" descr=""/>
          <p:cNvGrpSpPr/>
          <p:nvPr/>
        </p:nvGrpSpPr>
        <p:grpSpPr>
          <a:xfrm>
            <a:off x="4207764" y="5992187"/>
            <a:ext cx="2261870" cy="1466850"/>
            <a:chOff x="4207764" y="5992187"/>
            <a:chExt cx="2261870" cy="1466850"/>
          </a:xfrm>
        </p:grpSpPr>
        <p:sp>
          <p:nvSpPr>
            <p:cNvPr id="73" name="object 73" descr=""/>
            <p:cNvSpPr/>
            <p:nvPr/>
          </p:nvSpPr>
          <p:spPr>
            <a:xfrm>
              <a:off x="4322063" y="6214866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w="0" h="360045">
                  <a:moveTo>
                    <a:pt x="0" y="0"/>
                  </a:moveTo>
                  <a:lnTo>
                    <a:pt x="0" y="359663"/>
                  </a:lnTo>
                </a:path>
              </a:pathLst>
            </a:custGeom>
            <a:ln w="398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322063" y="6359646"/>
              <a:ext cx="568960" cy="1094740"/>
            </a:xfrm>
            <a:custGeom>
              <a:avLst/>
              <a:gdLst/>
              <a:ahLst/>
              <a:cxnLst/>
              <a:rect l="l" t="t" r="r" b="b"/>
              <a:pathLst>
                <a:path w="568960" h="1094740">
                  <a:moveTo>
                    <a:pt x="0" y="0"/>
                  </a:moveTo>
                  <a:lnTo>
                    <a:pt x="568451" y="0"/>
                  </a:lnTo>
                </a:path>
                <a:path w="568960" h="1094740">
                  <a:moveTo>
                    <a:pt x="28955" y="106679"/>
                  </a:moveTo>
                  <a:lnTo>
                    <a:pt x="164591" y="106679"/>
                  </a:lnTo>
                  <a:lnTo>
                    <a:pt x="164591" y="1075943"/>
                  </a:lnTo>
                </a:path>
                <a:path w="568960" h="1094740">
                  <a:moveTo>
                    <a:pt x="21335" y="1059179"/>
                  </a:moveTo>
                  <a:lnTo>
                    <a:pt x="309371" y="1059179"/>
                  </a:lnTo>
                </a:path>
                <a:path w="568960" h="1094740">
                  <a:moveTo>
                    <a:pt x="129539" y="1094231"/>
                  </a:moveTo>
                  <a:lnTo>
                    <a:pt x="217931" y="1094231"/>
                  </a:lnTo>
                </a:path>
              </a:pathLst>
            </a:custGeom>
            <a:ln w="94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19780" y="5995235"/>
              <a:ext cx="189326" cy="189326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49496" y="6025890"/>
              <a:ext cx="24384" cy="329184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811268" y="6095994"/>
              <a:ext cx="207263" cy="329184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18532" y="6129522"/>
              <a:ext cx="71627" cy="45720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5861304" y="6214866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w="0" h="360045">
                  <a:moveTo>
                    <a:pt x="0" y="0"/>
                  </a:moveTo>
                  <a:lnTo>
                    <a:pt x="0" y="359663"/>
                  </a:lnTo>
                </a:path>
              </a:pathLst>
            </a:custGeom>
            <a:ln w="398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5323331" y="6359646"/>
              <a:ext cx="538480" cy="1076325"/>
            </a:xfrm>
            <a:custGeom>
              <a:avLst/>
              <a:gdLst/>
              <a:ahLst/>
              <a:cxnLst/>
              <a:rect l="l" t="t" r="r" b="b"/>
              <a:pathLst>
                <a:path w="538479" h="1076325">
                  <a:moveTo>
                    <a:pt x="0" y="0"/>
                  </a:moveTo>
                  <a:lnTo>
                    <a:pt x="537971" y="0"/>
                  </a:lnTo>
                </a:path>
                <a:path w="538479" h="1076325">
                  <a:moveTo>
                    <a:pt x="537971" y="106679"/>
                  </a:moveTo>
                  <a:lnTo>
                    <a:pt x="376427" y="106679"/>
                  </a:lnTo>
                  <a:lnTo>
                    <a:pt x="376427" y="348995"/>
                  </a:lnTo>
                </a:path>
                <a:path w="538479" h="1076325">
                  <a:moveTo>
                    <a:pt x="269747" y="789431"/>
                  </a:moveTo>
                  <a:lnTo>
                    <a:pt x="448055" y="789431"/>
                  </a:lnTo>
                  <a:lnTo>
                    <a:pt x="448055" y="358139"/>
                  </a:lnTo>
                  <a:lnTo>
                    <a:pt x="269747" y="358139"/>
                  </a:lnTo>
                  <a:lnTo>
                    <a:pt x="269747" y="789431"/>
                  </a:lnTo>
                  <a:close/>
                </a:path>
                <a:path w="538479" h="1076325">
                  <a:moveTo>
                    <a:pt x="358139" y="789431"/>
                  </a:moveTo>
                  <a:lnTo>
                    <a:pt x="358139" y="1040891"/>
                  </a:lnTo>
                </a:path>
                <a:path w="538479" h="1076325">
                  <a:moveTo>
                    <a:pt x="214883" y="1040891"/>
                  </a:moveTo>
                  <a:lnTo>
                    <a:pt x="502919" y="1040891"/>
                  </a:lnTo>
                </a:path>
                <a:path w="538479" h="1076325">
                  <a:moveTo>
                    <a:pt x="323087" y="1075943"/>
                  </a:moveTo>
                  <a:lnTo>
                    <a:pt x="413003" y="1075943"/>
                  </a:lnTo>
                </a:path>
              </a:pathLst>
            </a:custGeom>
            <a:ln w="94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54448" y="5992187"/>
              <a:ext cx="189326" cy="189326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15584" y="6024366"/>
              <a:ext cx="73151" cy="329184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09972" y="6094470"/>
              <a:ext cx="426720" cy="338327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07764" y="6885426"/>
              <a:ext cx="71627" cy="45720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338828" y="6851898"/>
              <a:ext cx="73151" cy="333755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43016" y="6832086"/>
              <a:ext cx="245364" cy="111251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02096" y="6865614"/>
              <a:ext cx="71627" cy="45720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185916" y="6832086"/>
              <a:ext cx="283463" cy="109727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841750" y="6316976"/>
              <a:ext cx="82291" cy="80767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309618" y="6316976"/>
              <a:ext cx="82291" cy="80767"/>
            </a:xfrm>
            <a:prstGeom prst="rect">
              <a:avLst/>
            </a:prstGeom>
          </p:spPr>
        </p:pic>
      </p:grpSp>
      <p:pic>
        <p:nvPicPr>
          <p:cNvPr id="91" name="object 91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948684" y="6851898"/>
            <a:ext cx="202691" cy="111251"/>
          </a:xfrm>
          <a:prstGeom prst="rect">
            <a:avLst/>
          </a:prstGeom>
        </p:spPr>
      </p:pic>
      <p:sp>
        <p:nvSpPr>
          <p:cNvPr id="92" name="object 92" descr=""/>
          <p:cNvSpPr txBox="1"/>
          <p:nvPr/>
        </p:nvSpPr>
        <p:spPr>
          <a:xfrm>
            <a:off x="706627" y="7697216"/>
            <a:ext cx="614680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Otra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usando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definición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cuadripolo.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3" name="object 93" descr=""/>
          <p:cNvSpPr/>
          <p:nvPr/>
        </p:nvSpPr>
        <p:spPr>
          <a:xfrm>
            <a:off x="1110995" y="9188194"/>
            <a:ext cx="251460" cy="0"/>
          </a:xfrm>
          <a:custGeom>
            <a:avLst/>
            <a:gdLst/>
            <a:ahLst/>
            <a:cxnLst/>
            <a:rect l="l" t="t" r="r" b="b"/>
            <a:pathLst>
              <a:path w="251459" h="0">
                <a:moveTo>
                  <a:pt x="0" y="0"/>
                </a:moveTo>
                <a:lnTo>
                  <a:pt x="251460" y="0"/>
                </a:lnTo>
              </a:path>
            </a:pathLst>
          </a:custGeom>
          <a:ln w="76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 descr=""/>
          <p:cNvSpPr txBox="1"/>
          <p:nvPr/>
        </p:nvSpPr>
        <p:spPr>
          <a:xfrm>
            <a:off x="1194307" y="9301679"/>
            <a:ext cx="156845" cy="1543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10" i="1">
                <a:latin typeface="Times New Roman"/>
                <a:cs typeface="Times New Roman"/>
              </a:rPr>
              <a:t>B</a:t>
            </a:r>
            <a:r>
              <a:rPr dirty="0" sz="850" spc="-114" i="1">
                <a:latin typeface="Times New Roman"/>
                <a:cs typeface="Times New Roman"/>
              </a:rPr>
              <a:t> </a:t>
            </a:r>
            <a:r>
              <a:rPr dirty="0" sz="850" spc="-6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5" name="object 95" descr=""/>
          <p:cNvSpPr txBox="1"/>
          <p:nvPr/>
        </p:nvSpPr>
        <p:spPr>
          <a:xfrm>
            <a:off x="923544" y="8925024"/>
            <a:ext cx="443865" cy="245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34482" sz="2175">
                <a:latin typeface="Symbol"/>
                <a:cs typeface="Symbol"/>
              </a:rPr>
              <a:t></a:t>
            </a:r>
            <a:r>
              <a:rPr dirty="0" baseline="-34482" sz="2175" spc="367">
                <a:latin typeface="Times New Roman"/>
                <a:cs typeface="Times New Roman"/>
              </a:rPr>
              <a:t> </a:t>
            </a:r>
            <a:r>
              <a:rPr dirty="0" sz="1450" spc="-25" i="1">
                <a:latin typeface="Times New Roman"/>
                <a:cs typeface="Times New Roman"/>
              </a:rPr>
              <a:t>E</a:t>
            </a:r>
            <a:r>
              <a:rPr dirty="0" baseline="-22875" sz="1275" spc="-37" i="1">
                <a:latin typeface="Times New Roman"/>
                <a:cs typeface="Times New Roman"/>
              </a:rPr>
              <a:t>A</a:t>
            </a:r>
            <a:endParaRPr baseline="-22875" sz="1275">
              <a:latin typeface="Times New Roman"/>
              <a:cs typeface="Times New Roman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813308" y="9161471"/>
            <a:ext cx="85090" cy="1543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5" i="1">
                <a:latin typeface="Times New Roman"/>
                <a:cs typeface="Times New Roman"/>
              </a:rPr>
              <a:t>T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1118107" y="9179532"/>
            <a:ext cx="86995" cy="245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-5" i="1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743204" y="9039324"/>
            <a:ext cx="97155" cy="245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-5" i="1">
                <a:latin typeface="Times New Roman"/>
                <a:cs typeface="Times New Roman"/>
              </a:rPr>
              <a:t>z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1919731" y="9172448"/>
            <a:ext cx="952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1515871" y="9082532"/>
            <a:ext cx="7543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E</a:t>
            </a:r>
            <a:r>
              <a:rPr dirty="0" sz="1400" spc="4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1" name="object 101" descr=""/>
          <p:cNvGrpSpPr/>
          <p:nvPr/>
        </p:nvGrpSpPr>
        <p:grpSpPr>
          <a:xfrm>
            <a:off x="2781300" y="8250931"/>
            <a:ext cx="2089785" cy="998855"/>
            <a:chOff x="2781300" y="8250931"/>
            <a:chExt cx="2089785" cy="998855"/>
          </a:xfrm>
        </p:grpSpPr>
        <p:sp>
          <p:nvSpPr>
            <p:cNvPr id="102" name="object 102" descr=""/>
            <p:cNvSpPr/>
            <p:nvPr/>
          </p:nvSpPr>
          <p:spPr>
            <a:xfrm>
              <a:off x="3285743" y="8487154"/>
              <a:ext cx="707390" cy="757555"/>
            </a:xfrm>
            <a:custGeom>
              <a:avLst/>
              <a:gdLst/>
              <a:ahLst/>
              <a:cxnLst/>
              <a:rect l="l" t="t" r="r" b="b"/>
              <a:pathLst>
                <a:path w="707389" h="757554">
                  <a:moveTo>
                    <a:pt x="0" y="757427"/>
                  </a:moveTo>
                  <a:lnTo>
                    <a:pt x="707135" y="757427"/>
                  </a:lnTo>
                  <a:lnTo>
                    <a:pt x="707135" y="0"/>
                  </a:lnTo>
                  <a:lnTo>
                    <a:pt x="0" y="0"/>
                  </a:lnTo>
                  <a:lnTo>
                    <a:pt x="0" y="757427"/>
                  </a:lnTo>
                  <a:close/>
                </a:path>
              </a:pathLst>
            </a:custGeom>
            <a:ln w="999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2813303" y="8566399"/>
              <a:ext cx="1652270" cy="605155"/>
            </a:xfrm>
            <a:custGeom>
              <a:avLst/>
              <a:gdLst/>
              <a:ahLst/>
              <a:cxnLst/>
              <a:rect l="l" t="t" r="r" b="b"/>
              <a:pathLst>
                <a:path w="1652270" h="605154">
                  <a:moveTo>
                    <a:pt x="79247" y="32003"/>
                  </a:moveTo>
                  <a:lnTo>
                    <a:pt x="472439" y="32003"/>
                  </a:lnTo>
                </a:path>
                <a:path w="1652270" h="605154">
                  <a:moveTo>
                    <a:pt x="117347" y="32003"/>
                  </a:moveTo>
                  <a:lnTo>
                    <a:pt x="117347" y="32003"/>
                  </a:lnTo>
                  <a:lnTo>
                    <a:pt x="79247" y="32003"/>
                  </a:lnTo>
                  <a:lnTo>
                    <a:pt x="79247" y="32003"/>
                  </a:lnTo>
                  <a:lnTo>
                    <a:pt x="86867" y="32003"/>
                  </a:lnTo>
                  <a:lnTo>
                    <a:pt x="117347" y="32003"/>
                  </a:lnTo>
                  <a:close/>
                </a:path>
                <a:path w="1652270" h="605154">
                  <a:moveTo>
                    <a:pt x="79247" y="32003"/>
                  </a:moveTo>
                  <a:lnTo>
                    <a:pt x="76057" y="19288"/>
                  </a:lnTo>
                  <a:lnTo>
                    <a:pt x="67436" y="9143"/>
                  </a:lnTo>
                  <a:lnTo>
                    <a:pt x="54816" y="2428"/>
                  </a:lnTo>
                  <a:lnTo>
                    <a:pt x="39623" y="0"/>
                  </a:lnTo>
                  <a:lnTo>
                    <a:pt x="24431" y="2428"/>
                  </a:lnTo>
                  <a:lnTo>
                    <a:pt x="11810" y="9143"/>
                  </a:lnTo>
                  <a:lnTo>
                    <a:pt x="3190" y="19288"/>
                  </a:lnTo>
                  <a:lnTo>
                    <a:pt x="0" y="32003"/>
                  </a:lnTo>
                  <a:lnTo>
                    <a:pt x="3190" y="43838"/>
                  </a:lnTo>
                  <a:lnTo>
                    <a:pt x="11810" y="53530"/>
                  </a:lnTo>
                  <a:lnTo>
                    <a:pt x="24431" y="60078"/>
                  </a:lnTo>
                  <a:lnTo>
                    <a:pt x="39623" y="62483"/>
                  </a:lnTo>
                  <a:lnTo>
                    <a:pt x="54816" y="60078"/>
                  </a:lnTo>
                  <a:lnTo>
                    <a:pt x="67436" y="53530"/>
                  </a:lnTo>
                  <a:lnTo>
                    <a:pt x="76057" y="43838"/>
                  </a:lnTo>
                  <a:lnTo>
                    <a:pt x="79247" y="32003"/>
                  </a:lnTo>
                  <a:close/>
                </a:path>
                <a:path w="1652270" h="605154">
                  <a:moveTo>
                    <a:pt x="79247" y="553211"/>
                  </a:moveTo>
                  <a:lnTo>
                    <a:pt x="472439" y="553211"/>
                  </a:lnTo>
                </a:path>
                <a:path w="1652270" h="605154">
                  <a:moveTo>
                    <a:pt x="117347" y="553211"/>
                  </a:moveTo>
                  <a:lnTo>
                    <a:pt x="117347" y="553211"/>
                  </a:lnTo>
                  <a:lnTo>
                    <a:pt x="79247" y="553211"/>
                  </a:lnTo>
                  <a:lnTo>
                    <a:pt x="79247" y="553211"/>
                  </a:lnTo>
                  <a:lnTo>
                    <a:pt x="86867" y="553211"/>
                  </a:lnTo>
                  <a:lnTo>
                    <a:pt x="117347" y="553211"/>
                  </a:lnTo>
                  <a:close/>
                </a:path>
                <a:path w="1652270" h="605154">
                  <a:moveTo>
                    <a:pt x="1572767" y="573023"/>
                  </a:moveTo>
                  <a:lnTo>
                    <a:pt x="1179575" y="573023"/>
                  </a:lnTo>
                </a:path>
                <a:path w="1652270" h="605154">
                  <a:moveTo>
                    <a:pt x="1534667" y="573023"/>
                  </a:moveTo>
                  <a:lnTo>
                    <a:pt x="1534667" y="573023"/>
                  </a:lnTo>
                  <a:lnTo>
                    <a:pt x="1542287" y="573023"/>
                  </a:lnTo>
                  <a:lnTo>
                    <a:pt x="1572767" y="573023"/>
                  </a:lnTo>
                  <a:lnTo>
                    <a:pt x="1572767" y="573023"/>
                  </a:lnTo>
                  <a:lnTo>
                    <a:pt x="1534667" y="573023"/>
                  </a:lnTo>
                  <a:close/>
                </a:path>
                <a:path w="1652270" h="605154">
                  <a:moveTo>
                    <a:pt x="1572767" y="573023"/>
                  </a:moveTo>
                  <a:lnTo>
                    <a:pt x="1575958" y="585740"/>
                  </a:lnTo>
                  <a:lnTo>
                    <a:pt x="1584578" y="595885"/>
                  </a:lnTo>
                  <a:lnTo>
                    <a:pt x="1597199" y="602601"/>
                  </a:lnTo>
                  <a:lnTo>
                    <a:pt x="1612391" y="605031"/>
                  </a:lnTo>
                  <a:lnTo>
                    <a:pt x="1627584" y="602601"/>
                  </a:lnTo>
                  <a:lnTo>
                    <a:pt x="1640204" y="595885"/>
                  </a:lnTo>
                  <a:lnTo>
                    <a:pt x="1648825" y="585740"/>
                  </a:lnTo>
                  <a:lnTo>
                    <a:pt x="1652015" y="573023"/>
                  </a:lnTo>
                  <a:lnTo>
                    <a:pt x="1648825" y="561189"/>
                  </a:lnTo>
                  <a:lnTo>
                    <a:pt x="1640204" y="551497"/>
                  </a:lnTo>
                  <a:lnTo>
                    <a:pt x="1627584" y="544949"/>
                  </a:lnTo>
                  <a:lnTo>
                    <a:pt x="1612391" y="542543"/>
                  </a:lnTo>
                  <a:lnTo>
                    <a:pt x="1597199" y="544949"/>
                  </a:lnTo>
                  <a:lnTo>
                    <a:pt x="1584578" y="551497"/>
                  </a:lnTo>
                  <a:lnTo>
                    <a:pt x="1575958" y="561189"/>
                  </a:lnTo>
                  <a:lnTo>
                    <a:pt x="1572767" y="573023"/>
                  </a:lnTo>
                  <a:close/>
                </a:path>
                <a:path w="1652270" h="605154">
                  <a:moveTo>
                    <a:pt x="1572767" y="51815"/>
                  </a:moveTo>
                  <a:lnTo>
                    <a:pt x="1179575" y="51815"/>
                  </a:lnTo>
                </a:path>
                <a:path w="1652270" h="605154">
                  <a:moveTo>
                    <a:pt x="1534667" y="51815"/>
                  </a:moveTo>
                  <a:lnTo>
                    <a:pt x="1534667" y="51815"/>
                  </a:lnTo>
                  <a:lnTo>
                    <a:pt x="1542287" y="51815"/>
                  </a:lnTo>
                  <a:lnTo>
                    <a:pt x="1572767" y="51815"/>
                  </a:lnTo>
                  <a:lnTo>
                    <a:pt x="1572767" y="51815"/>
                  </a:lnTo>
                  <a:lnTo>
                    <a:pt x="1534667" y="51815"/>
                  </a:lnTo>
                  <a:close/>
                </a:path>
                <a:path w="1652270" h="605154">
                  <a:moveTo>
                    <a:pt x="1572767" y="51815"/>
                  </a:moveTo>
                  <a:lnTo>
                    <a:pt x="1575958" y="63650"/>
                  </a:lnTo>
                  <a:lnTo>
                    <a:pt x="1584578" y="73342"/>
                  </a:lnTo>
                  <a:lnTo>
                    <a:pt x="1597199" y="79890"/>
                  </a:lnTo>
                  <a:lnTo>
                    <a:pt x="1612391" y="82295"/>
                  </a:lnTo>
                  <a:lnTo>
                    <a:pt x="1627584" y="79890"/>
                  </a:lnTo>
                  <a:lnTo>
                    <a:pt x="1640204" y="73342"/>
                  </a:lnTo>
                  <a:lnTo>
                    <a:pt x="1648825" y="63650"/>
                  </a:lnTo>
                  <a:lnTo>
                    <a:pt x="1652015" y="51815"/>
                  </a:lnTo>
                  <a:lnTo>
                    <a:pt x="1648825" y="39100"/>
                  </a:lnTo>
                  <a:lnTo>
                    <a:pt x="1640204" y="28955"/>
                  </a:lnTo>
                  <a:lnTo>
                    <a:pt x="1627584" y="22240"/>
                  </a:lnTo>
                  <a:lnTo>
                    <a:pt x="1612391" y="19811"/>
                  </a:lnTo>
                  <a:lnTo>
                    <a:pt x="1597199" y="22240"/>
                  </a:lnTo>
                  <a:lnTo>
                    <a:pt x="1584578" y="28955"/>
                  </a:lnTo>
                  <a:lnTo>
                    <a:pt x="1575958" y="39100"/>
                  </a:lnTo>
                  <a:lnTo>
                    <a:pt x="1572767" y="51815"/>
                  </a:lnTo>
                  <a:close/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781300" y="8770615"/>
              <a:ext cx="116247" cy="384471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877311" y="8813287"/>
              <a:ext cx="85343" cy="256031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994659" y="8250931"/>
              <a:ext cx="24383" cy="384048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026663" y="8293603"/>
              <a:ext cx="74675" cy="85343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2892551" y="8473435"/>
              <a:ext cx="158750" cy="0"/>
            </a:xfrm>
            <a:custGeom>
              <a:avLst/>
              <a:gdLst/>
              <a:ahLst/>
              <a:cxnLst/>
              <a:rect l="l" t="t" r="r" b="b"/>
              <a:pathLst>
                <a:path w="158750" h="0">
                  <a:moveTo>
                    <a:pt x="0" y="0"/>
                  </a:moveTo>
                  <a:lnTo>
                    <a:pt x="158495" y="0"/>
                  </a:lnTo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3029711" y="8426191"/>
              <a:ext cx="90170" cy="96520"/>
            </a:xfrm>
            <a:custGeom>
              <a:avLst/>
              <a:gdLst/>
              <a:ahLst/>
              <a:cxnLst/>
              <a:rect l="l" t="t" r="r" b="b"/>
              <a:pathLst>
                <a:path w="90169" h="96520">
                  <a:moveTo>
                    <a:pt x="0" y="0"/>
                  </a:moveTo>
                  <a:lnTo>
                    <a:pt x="7715" y="23574"/>
                  </a:lnTo>
                  <a:lnTo>
                    <a:pt x="10286" y="48005"/>
                  </a:lnTo>
                  <a:lnTo>
                    <a:pt x="7715" y="72437"/>
                  </a:lnTo>
                  <a:lnTo>
                    <a:pt x="0" y="96011"/>
                  </a:lnTo>
                  <a:lnTo>
                    <a:pt x="89915" y="47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4158995" y="8618215"/>
              <a:ext cx="40005" cy="0"/>
            </a:xfrm>
            <a:custGeom>
              <a:avLst/>
              <a:gdLst/>
              <a:ahLst/>
              <a:cxnLst/>
              <a:rect l="l" t="t" r="r" b="b"/>
              <a:pathLst>
                <a:path w="40004" h="0">
                  <a:moveTo>
                    <a:pt x="39623" y="0"/>
                  </a:moveTo>
                  <a:lnTo>
                    <a:pt x="396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9143" y="0"/>
                  </a:lnTo>
                  <a:lnTo>
                    <a:pt x="39623" y="0"/>
                  </a:lnTo>
                  <a:close/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232147" y="8285983"/>
              <a:ext cx="100584" cy="384048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4158995" y="8493247"/>
              <a:ext cx="160020" cy="0"/>
            </a:xfrm>
            <a:custGeom>
              <a:avLst/>
              <a:gdLst/>
              <a:ahLst/>
              <a:cxnLst/>
              <a:rect l="l" t="t" r="r" b="b"/>
              <a:pathLst>
                <a:path w="160020" h="0">
                  <a:moveTo>
                    <a:pt x="0" y="0"/>
                  </a:moveTo>
                  <a:lnTo>
                    <a:pt x="160019" y="0"/>
                  </a:lnTo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4296155" y="8446003"/>
              <a:ext cx="90170" cy="96520"/>
            </a:xfrm>
            <a:custGeom>
              <a:avLst/>
              <a:gdLst/>
              <a:ahLst/>
              <a:cxnLst/>
              <a:rect l="l" t="t" r="r" b="b"/>
              <a:pathLst>
                <a:path w="90170" h="96520">
                  <a:moveTo>
                    <a:pt x="0" y="0"/>
                  </a:moveTo>
                  <a:lnTo>
                    <a:pt x="8572" y="23574"/>
                  </a:lnTo>
                  <a:lnTo>
                    <a:pt x="11429" y="48005"/>
                  </a:lnTo>
                  <a:lnTo>
                    <a:pt x="8572" y="72437"/>
                  </a:lnTo>
                  <a:lnTo>
                    <a:pt x="0" y="96011"/>
                  </a:lnTo>
                  <a:lnTo>
                    <a:pt x="89915" y="47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4425695" y="8656315"/>
              <a:ext cx="0" cy="504825"/>
            </a:xfrm>
            <a:custGeom>
              <a:avLst/>
              <a:gdLst/>
              <a:ahLst/>
              <a:cxnLst/>
              <a:rect l="l" t="t" r="r" b="b"/>
              <a:pathLst>
                <a:path w="0" h="504825">
                  <a:moveTo>
                    <a:pt x="0" y="0"/>
                  </a:moveTo>
                  <a:lnTo>
                    <a:pt x="0" y="504443"/>
                  </a:lnTo>
                </a:path>
              </a:pathLst>
            </a:custGeom>
            <a:ln w="9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498848" y="8811763"/>
              <a:ext cx="167639" cy="384047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710683" y="8848339"/>
              <a:ext cx="79248" cy="54863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805172" y="8833099"/>
              <a:ext cx="65531" cy="108204"/>
            </a:xfrm>
            <a:prstGeom prst="rect">
              <a:avLst/>
            </a:prstGeom>
          </p:spPr>
        </p:pic>
      </p:grpSp>
      <p:sp>
        <p:nvSpPr>
          <p:cNvPr id="118" name="object 118" descr=""/>
          <p:cNvSpPr/>
          <p:nvPr/>
        </p:nvSpPr>
        <p:spPr>
          <a:xfrm>
            <a:off x="3462527" y="4091935"/>
            <a:ext cx="457200" cy="114300"/>
          </a:xfrm>
          <a:custGeom>
            <a:avLst/>
            <a:gdLst/>
            <a:ahLst/>
            <a:cxnLst/>
            <a:rect l="l" t="t" r="r" b="b"/>
            <a:pathLst>
              <a:path w="457200" h="114300">
                <a:moveTo>
                  <a:pt x="342899" y="0"/>
                </a:moveTo>
                <a:lnTo>
                  <a:pt x="342899" y="27431"/>
                </a:lnTo>
                <a:lnTo>
                  <a:pt x="0" y="27431"/>
                </a:lnTo>
                <a:lnTo>
                  <a:pt x="0" y="85343"/>
                </a:lnTo>
                <a:lnTo>
                  <a:pt x="342899" y="85343"/>
                </a:lnTo>
                <a:lnTo>
                  <a:pt x="342899" y="114299"/>
                </a:lnTo>
                <a:lnTo>
                  <a:pt x="457199" y="56387"/>
                </a:lnTo>
                <a:lnTo>
                  <a:pt x="342899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/>
          <p:nvPr/>
        </p:nvSpPr>
        <p:spPr>
          <a:xfrm>
            <a:off x="3233927" y="6569958"/>
            <a:ext cx="457200" cy="114300"/>
          </a:xfrm>
          <a:custGeom>
            <a:avLst/>
            <a:gdLst/>
            <a:ahLst/>
            <a:cxnLst/>
            <a:rect l="l" t="t" r="r" b="b"/>
            <a:pathLst>
              <a:path w="457200" h="114300">
                <a:moveTo>
                  <a:pt x="342899" y="0"/>
                </a:moveTo>
                <a:lnTo>
                  <a:pt x="342899" y="28955"/>
                </a:lnTo>
                <a:lnTo>
                  <a:pt x="0" y="28955"/>
                </a:lnTo>
                <a:lnTo>
                  <a:pt x="0" y="85343"/>
                </a:lnTo>
                <a:lnTo>
                  <a:pt x="342899" y="85343"/>
                </a:lnTo>
                <a:lnTo>
                  <a:pt x="342899" y="114299"/>
                </a:lnTo>
                <a:lnTo>
                  <a:pt x="457199" y="56387"/>
                </a:lnTo>
                <a:lnTo>
                  <a:pt x="342899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0" y="762"/>
            <a:ext cx="7556500" cy="899794"/>
          </a:xfrm>
          <a:custGeom>
            <a:avLst/>
            <a:gdLst/>
            <a:ahLst/>
            <a:cxnLst/>
            <a:rect l="l" t="t" r="r" b="b"/>
            <a:pathLst>
              <a:path w="7556500" h="899794">
                <a:moveTo>
                  <a:pt x="0" y="0"/>
                </a:moveTo>
                <a:lnTo>
                  <a:pt x="7556475" y="0"/>
                </a:lnTo>
                <a:lnTo>
                  <a:pt x="7556475" y="899738"/>
                </a:lnTo>
                <a:lnTo>
                  <a:pt x="0" y="89973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0" y="9659650"/>
            <a:ext cx="7556500" cy="1033144"/>
          </a:xfrm>
          <a:custGeom>
            <a:avLst/>
            <a:gdLst/>
            <a:ahLst/>
            <a:cxnLst/>
            <a:rect l="l" t="t" r="r" b="b"/>
            <a:pathLst>
              <a:path w="7556500" h="1033145">
                <a:moveTo>
                  <a:pt x="0" y="1033023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033023"/>
                </a:lnTo>
                <a:lnTo>
                  <a:pt x="0" y="10330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1042669"/>
          </a:xfrm>
          <a:custGeom>
            <a:avLst/>
            <a:gdLst/>
            <a:ahLst/>
            <a:cxnLst/>
            <a:rect l="l" t="t" r="r" b="b"/>
            <a:pathLst>
              <a:path w="7556500" h="1042669">
                <a:moveTo>
                  <a:pt x="0" y="0"/>
                </a:moveTo>
                <a:lnTo>
                  <a:pt x="7556475" y="0"/>
                </a:lnTo>
                <a:lnTo>
                  <a:pt x="7556475" y="1042506"/>
                </a:lnTo>
                <a:lnTo>
                  <a:pt x="0" y="10425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241555"/>
            <a:ext cx="6147435" cy="236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síntesis,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sucede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circuito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interconecta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partes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transferir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partes,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reduce.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trifásico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cero,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transferida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hace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cero.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involucren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tres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(por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ejemplo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monofásica),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permiten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transferir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cierta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reducida.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analiza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transferencia,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mismo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siempre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normal,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reduciendo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transmitida.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omic Sans MS"/>
                <a:cs typeface="Comic Sans MS"/>
              </a:rPr>
              <a:t>¿Cómo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modela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cuando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ctocto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asimétrico?</a:t>
            </a:r>
            <a:endParaRPr sz="1200">
              <a:latin typeface="Comic Sans MS"/>
              <a:cs typeface="Comic Sans MS"/>
            </a:endParaRPr>
          </a:p>
          <a:p>
            <a:pPr algn="just" marL="12700" marR="6350">
              <a:lnSpc>
                <a:spcPts val="1680"/>
              </a:lnSpc>
              <a:spcBef>
                <a:spcPts val="80"/>
              </a:spcBef>
            </a:pPr>
            <a:r>
              <a:rPr dirty="0" sz="1200">
                <a:latin typeface="Comic Sans MS"/>
                <a:cs typeface="Comic Sans MS"/>
              </a:rPr>
              <a:t>Haciendo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componentes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simétricas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tomando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cuenta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tipo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colocan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secuencia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rama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correspondiente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falla.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734550" y="4152958"/>
            <a:ext cx="2190750" cy="574675"/>
            <a:chOff x="734550" y="4152958"/>
            <a:chExt cx="2190750" cy="574675"/>
          </a:xfrm>
        </p:grpSpPr>
        <p:sp>
          <p:nvSpPr>
            <p:cNvPr id="6" name="object 6" descr=""/>
            <p:cNvSpPr/>
            <p:nvPr/>
          </p:nvSpPr>
          <p:spPr>
            <a:xfrm>
              <a:off x="975359" y="4288531"/>
              <a:ext cx="1219200" cy="0"/>
            </a:xfrm>
            <a:custGeom>
              <a:avLst/>
              <a:gdLst/>
              <a:ahLst/>
              <a:cxnLst/>
              <a:rect l="l" t="t" r="r" b="b"/>
              <a:pathLst>
                <a:path w="1219200" h="0">
                  <a:moveTo>
                    <a:pt x="0" y="0"/>
                  </a:moveTo>
                  <a:lnTo>
                    <a:pt x="240791" y="0"/>
                  </a:lnTo>
                </a:path>
                <a:path w="1219200" h="0">
                  <a:moveTo>
                    <a:pt x="746759" y="0"/>
                  </a:moveTo>
                  <a:lnTo>
                    <a:pt x="975359" y="0"/>
                  </a:lnTo>
                  <a:lnTo>
                    <a:pt x="1219199" y="0"/>
                  </a:lnTo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950719" y="4166611"/>
              <a:ext cx="0" cy="363220"/>
            </a:xfrm>
            <a:custGeom>
              <a:avLst/>
              <a:gdLst/>
              <a:ahLst/>
              <a:cxnLst/>
              <a:rect l="l" t="t" r="r" b="b"/>
              <a:pathLst>
                <a:path w="0" h="363220">
                  <a:moveTo>
                    <a:pt x="0" y="0"/>
                  </a:moveTo>
                  <a:lnTo>
                    <a:pt x="0" y="362711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950719" y="4288531"/>
              <a:ext cx="970915" cy="436245"/>
            </a:xfrm>
            <a:custGeom>
              <a:avLst/>
              <a:gdLst/>
              <a:ahLst/>
              <a:cxnLst/>
              <a:rect l="l" t="t" r="r" b="b"/>
              <a:pathLst>
                <a:path w="970914" h="436245">
                  <a:moveTo>
                    <a:pt x="0" y="120395"/>
                  </a:moveTo>
                  <a:lnTo>
                    <a:pt x="120395" y="120395"/>
                  </a:lnTo>
                  <a:lnTo>
                    <a:pt x="120395" y="248411"/>
                  </a:lnTo>
                </a:path>
                <a:path w="970914" h="436245">
                  <a:moveTo>
                    <a:pt x="120395" y="120395"/>
                  </a:moveTo>
                  <a:lnTo>
                    <a:pt x="120395" y="435863"/>
                  </a:lnTo>
                </a:path>
                <a:path w="970914" h="436245">
                  <a:moveTo>
                    <a:pt x="120395" y="120395"/>
                  </a:moveTo>
                  <a:lnTo>
                    <a:pt x="0" y="120395"/>
                  </a:lnTo>
                </a:path>
                <a:path w="970914" h="436245">
                  <a:moveTo>
                    <a:pt x="740663" y="0"/>
                  </a:moveTo>
                  <a:lnTo>
                    <a:pt x="970787" y="0"/>
                  </a:lnTo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4550" y="4155925"/>
              <a:ext cx="176818" cy="193582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764539" y="4134106"/>
            <a:ext cx="128270" cy="210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00" spc="5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220597" y="3950185"/>
            <a:ext cx="2108200" cy="401320"/>
            <a:chOff x="1220597" y="3950185"/>
            <a:chExt cx="2108200" cy="401320"/>
          </a:xfrm>
        </p:grpSpPr>
        <p:sp>
          <p:nvSpPr>
            <p:cNvPr id="12" name="object 12" descr=""/>
            <p:cNvSpPr/>
            <p:nvPr/>
          </p:nvSpPr>
          <p:spPr>
            <a:xfrm>
              <a:off x="1223772" y="4227570"/>
              <a:ext cx="1454150" cy="120650"/>
            </a:xfrm>
            <a:custGeom>
              <a:avLst/>
              <a:gdLst/>
              <a:ahLst/>
              <a:cxnLst/>
              <a:rect l="l" t="t" r="r" b="b"/>
              <a:pathLst>
                <a:path w="1454150" h="120650">
                  <a:moveTo>
                    <a:pt x="970787" y="0"/>
                  </a:moveTo>
                  <a:lnTo>
                    <a:pt x="970787" y="120395"/>
                  </a:lnTo>
                  <a:lnTo>
                    <a:pt x="1453895" y="120395"/>
                  </a:lnTo>
                  <a:lnTo>
                    <a:pt x="1453895" y="0"/>
                  </a:lnTo>
                  <a:lnTo>
                    <a:pt x="970787" y="0"/>
                  </a:lnTo>
                  <a:close/>
                </a:path>
                <a:path w="1454150" h="120650">
                  <a:moveTo>
                    <a:pt x="0" y="0"/>
                  </a:moveTo>
                  <a:lnTo>
                    <a:pt x="0" y="120395"/>
                  </a:lnTo>
                  <a:lnTo>
                    <a:pt x="484631" y="120395"/>
                  </a:lnTo>
                  <a:lnTo>
                    <a:pt x="484631" y="0"/>
                  </a:lnTo>
                  <a:lnTo>
                    <a:pt x="0" y="0"/>
                  </a:lnTo>
                  <a:close/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6026" y="3950185"/>
              <a:ext cx="198154" cy="19358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8754" y="4155925"/>
              <a:ext cx="199678" cy="193582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1918207" y="3928366"/>
            <a:ext cx="153670" cy="210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00" spc="10">
                <a:latin typeface="Arial"/>
                <a:cs typeface="Arial"/>
              </a:rPr>
              <a:t>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404619" y="4033522"/>
            <a:ext cx="168275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Z</a:t>
            </a:r>
            <a:r>
              <a:rPr dirty="0" sz="800" spc="-25">
                <a:latin typeface="Arial"/>
                <a:cs typeface="Arial"/>
              </a:rPr>
              <a:t>A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157475" y="4748278"/>
            <a:ext cx="341630" cy="210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00" spc="-10">
                <a:latin typeface="Arial"/>
                <a:cs typeface="Arial"/>
              </a:rPr>
              <a:t>Z</a:t>
            </a:r>
            <a:r>
              <a:rPr dirty="0" sz="800" spc="-10">
                <a:latin typeface="Arial"/>
                <a:cs typeface="Arial"/>
              </a:rPr>
              <a:t>Falla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2008632" y="4713727"/>
            <a:ext cx="120650" cy="485140"/>
          </a:xfrm>
          <a:custGeom>
            <a:avLst/>
            <a:gdLst/>
            <a:ahLst/>
            <a:cxnLst/>
            <a:rect l="l" t="t" r="r" b="b"/>
            <a:pathLst>
              <a:path w="120650" h="485139">
                <a:moveTo>
                  <a:pt x="0" y="484631"/>
                </a:moveTo>
                <a:lnTo>
                  <a:pt x="120395" y="484631"/>
                </a:lnTo>
                <a:lnTo>
                  <a:pt x="120395" y="0"/>
                </a:lnTo>
                <a:lnTo>
                  <a:pt x="0" y="0"/>
                </a:lnTo>
                <a:lnTo>
                  <a:pt x="0" y="484631"/>
                </a:lnTo>
                <a:close/>
              </a:path>
            </a:pathLst>
          </a:custGeom>
          <a:ln w="6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2303779" y="4044190"/>
            <a:ext cx="168275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Z</a:t>
            </a:r>
            <a:r>
              <a:rPr dirty="0" sz="800" spc="-25">
                <a:latin typeface="Arial"/>
                <a:cs typeface="Arial"/>
              </a:rPr>
              <a:t>B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925956" y="3850507"/>
            <a:ext cx="2190115" cy="1603375"/>
            <a:chOff x="925956" y="3850507"/>
            <a:chExt cx="2190115" cy="1603375"/>
          </a:xfrm>
        </p:grpSpPr>
        <p:sp>
          <p:nvSpPr>
            <p:cNvPr id="21" name="object 21" descr=""/>
            <p:cNvSpPr/>
            <p:nvPr/>
          </p:nvSpPr>
          <p:spPr>
            <a:xfrm>
              <a:off x="2921507" y="4288531"/>
              <a:ext cx="161925" cy="1016635"/>
            </a:xfrm>
            <a:custGeom>
              <a:avLst/>
              <a:gdLst/>
              <a:ahLst/>
              <a:cxnLst/>
              <a:rect l="l" t="t" r="r" b="b"/>
              <a:pathLst>
                <a:path w="161925" h="1016635">
                  <a:moveTo>
                    <a:pt x="0" y="0"/>
                  </a:moveTo>
                  <a:lnTo>
                    <a:pt x="161543" y="0"/>
                  </a:lnTo>
                  <a:lnTo>
                    <a:pt x="161543" y="1016507"/>
                  </a:lnTo>
                </a:path>
              </a:pathLst>
            </a:custGeom>
            <a:ln w="73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110995" y="3854191"/>
              <a:ext cx="1624965" cy="1595755"/>
            </a:xfrm>
            <a:custGeom>
              <a:avLst/>
              <a:gdLst/>
              <a:ahLst/>
              <a:cxnLst/>
              <a:rect l="l" t="t" r="r" b="b"/>
              <a:pathLst>
                <a:path w="1624964" h="1595754">
                  <a:moveTo>
                    <a:pt x="0" y="1595627"/>
                  </a:moveTo>
                  <a:lnTo>
                    <a:pt x="1624583" y="1595627"/>
                  </a:lnTo>
                  <a:lnTo>
                    <a:pt x="1624583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7367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995171" y="5198359"/>
              <a:ext cx="2087880" cy="114300"/>
            </a:xfrm>
            <a:custGeom>
              <a:avLst/>
              <a:gdLst/>
              <a:ahLst/>
              <a:cxnLst/>
              <a:rect l="l" t="t" r="r" b="b"/>
              <a:pathLst>
                <a:path w="2087880" h="114300">
                  <a:moveTo>
                    <a:pt x="1072895" y="0"/>
                  </a:moveTo>
                  <a:lnTo>
                    <a:pt x="1072895" y="114299"/>
                  </a:lnTo>
                </a:path>
                <a:path w="2087880" h="114300">
                  <a:moveTo>
                    <a:pt x="2087879" y="106679"/>
                  </a:moveTo>
                  <a:lnTo>
                    <a:pt x="0" y="106679"/>
                  </a:lnTo>
                </a:path>
              </a:pathLst>
            </a:custGeom>
            <a:ln w="73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5956" y="4255891"/>
              <a:ext cx="65279" cy="65279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576" y="5272399"/>
              <a:ext cx="65279" cy="65279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0412" y="5272399"/>
              <a:ext cx="65279" cy="65279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50412" y="4255891"/>
              <a:ext cx="65279" cy="65279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2155" y="4094982"/>
              <a:ext cx="233172" cy="76200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2969766" y="3905732"/>
            <a:ext cx="338455" cy="438784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000" spc="-25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  <a:p>
            <a:pPr marL="222885">
              <a:lnSpc>
                <a:spcPct val="100000"/>
              </a:lnSpc>
              <a:spcBef>
                <a:spcPts val="195"/>
              </a:spcBef>
            </a:pPr>
            <a:r>
              <a:rPr dirty="0" sz="1200" spc="5"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3675826" y="3833690"/>
            <a:ext cx="2632075" cy="1619885"/>
            <a:chOff x="3675826" y="3833690"/>
            <a:chExt cx="2632075" cy="1619885"/>
          </a:xfrm>
        </p:grpSpPr>
        <p:sp>
          <p:nvSpPr>
            <p:cNvPr id="31" name="object 31" descr=""/>
            <p:cNvSpPr/>
            <p:nvPr/>
          </p:nvSpPr>
          <p:spPr>
            <a:xfrm>
              <a:off x="3919727" y="4276339"/>
              <a:ext cx="1237615" cy="0"/>
            </a:xfrm>
            <a:custGeom>
              <a:avLst/>
              <a:gdLst/>
              <a:ahLst/>
              <a:cxnLst/>
              <a:rect l="l" t="t" r="r" b="b"/>
              <a:pathLst>
                <a:path w="1237614" h="0">
                  <a:moveTo>
                    <a:pt x="0" y="0"/>
                  </a:moveTo>
                  <a:lnTo>
                    <a:pt x="245363" y="0"/>
                  </a:lnTo>
                </a:path>
                <a:path w="1237614" h="0">
                  <a:moveTo>
                    <a:pt x="758951" y="0"/>
                  </a:moveTo>
                  <a:lnTo>
                    <a:pt x="990599" y="0"/>
                  </a:lnTo>
                  <a:lnTo>
                    <a:pt x="1237487" y="0"/>
                  </a:lnTo>
                </a:path>
              </a:pathLst>
            </a:custGeom>
            <a:ln w="62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910327" y="4152895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w="0" h="367664">
                  <a:moveTo>
                    <a:pt x="0" y="0"/>
                  </a:moveTo>
                  <a:lnTo>
                    <a:pt x="0" y="367283"/>
                  </a:lnTo>
                </a:path>
              </a:pathLst>
            </a:custGeom>
            <a:ln w="272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172711" y="4215379"/>
              <a:ext cx="1722120" cy="501650"/>
            </a:xfrm>
            <a:custGeom>
              <a:avLst/>
              <a:gdLst/>
              <a:ahLst/>
              <a:cxnLst/>
              <a:rect l="l" t="t" r="r" b="b"/>
              <a:pathLst>
                <a:path w="1722120" h="501650">
                  <a:moveTo>
                    <a:pt x="737615" y="182879"/>
                  </a:moveTo>
                  <a:lnTo>
                    <a:pt x="859535" y="182879"/>
                  </a:lnTo>
                  <a:lnTo>
                    <a:pt x="859535" y="312419"/>
                  </a:lnTo>
                </a:path>
                <a:path w="1722120" h="501650">
                  <a:moveTo>
                    <a:pt x="859535" y="182879"/>
                  </a:moveTo>
                  <a:lnTo>
                    <a:pt x="859535" y="501395"/>
                  </a:lnTo>
                </a:path>
                <a:path w="1722120" h="501650">
                  <a:moveTo>
                    <a:pt x="859535" y="182879"/>
                  </a:moveTo>
                  <a:lnTo>
                    <a:pt x="737615" y="182879"/>
                  </a:lnTo>
                </a:path>
                <a:path w="1722120" h="501650">
                  <a:moveTo>
                    <a:pt x="1487423" y="60959"/>
                  </a:moveTo>
                  <a:lnTo>
                    <a:pt x="1722119" y="60959"/>
                  </a:lnTo>
                </a:path>
                <a:path w="1722120" h="501650">
                  <a:moveTo>
                    <a:pt x="984503" y="0"/>
                  </a:moveTo>
                  <a:lnTo>
                    <a:pt x="984503" y="121919"/>
                  </a:lnTo>
                  <a:lnTo>
                    <a:pt x="1475231" y="121919"/>
                  </a:lnTo>
                  <a:lnTo>
                    <a:pt x="1475231" y="0"/>
                  </a:lnTo>
                  <a:lnTo>
                    <a:pt x="984503" y="0"/>
                  </a:lnTo>
                  <a:close/>
                </a:path>
                <a:path w="1722120" h="501650">
                  <a:moveTo>
                    <a:pt x="0" y="0"/>
                  </a:moveTo>
                  <a:lnTo>
                    <a:pt x="0" y="120395"/>
                  </a:lnTo>
                  <a:lnTo>
                    <a:pt x="492251" y="120395"/>
                  </a:lnTo>
                  <a:lnTo>
                    <a:pt x="492251" y="0"/>
                  </a:lnTo>
                  <a:lnTo>
                    <a:pt x="0" y="0"/>
                  </a:lnTo>
                  <a:close/>
                </a:path>
              </a:pathLst>
            </a:custGeom>
            <a:ln w="62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34065" y="3934901"/>
              <a:ext cx="201291" cy="195195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9660" y="3997447"/>
              <a:ext cx="109727" cy="246887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72356" y="4067551"/>
              <a:ext cx="73151" cy="265175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43984" y="4081267"/>
              <a:ext cx="73151" cy="224027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06924" y="4748779"/>
              <a:ext cx="28955" cy="112775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45024" y="4748779"/>
              <a:ext cx="123443" cy="265175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09616" y="4764018"/>
              <a:ext cx="59436" cy="59436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14772" y="4748779"/>
              <a:ext cx="172212" cy="338327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4968239" y="4706107"/>
              <a:ext cx="121920" cy="489584"/>
            </a:xfrm>
            <a:custGeom>
              <a:avLst/>
              <a:gdLst/>
              <a:ahLst/>
              <a:cxnLst/>
              <a:rect l="l" t="t" r="r" b="b"/>
              <a:pathLst>
                <a:path w="121920" h="489585">
                  <a:moveTo>
                    <a:pt x="0" y="489203"/>
                  </a:moveTo>
                  <a:lnTo>
                    <a:pt x="121919" y="489203"/>
                  </a:lnTo>
                  <a:lnTo>
                    <a:pt x="121919" y="0"/>
                  </a:lnTo>
                  <a:lnTo>
                    <a:pt x="0" y="0"/>
                  </a:lnTo>
                  <a:lnTo>
                    <a:pt x="0" y="489203"/>
                  </a:lnTo>
                  <a:close/>
                </a:path>
              </a:pathLst>
            </a:custGeom>
            <a:ln w="62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83708" y="4078219"/>
              <a:ext cx="141732" cy="265175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105082" y="4143689"/>
              <a:ext cx="202815" cy="193671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81344" y="4177279"/>
              <a:ext cx="85344" cy="333755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5894831" y="4277863"/>
              <a:ext cx="165100" cy="1026160"/>
            </a:xfrm>
            <a:custGeom>
              <a:avLst/>
              <a:gdLst/>
              <a:ahLst/>
              <a:cxnLst/>
              <a:rect l="l" t="t" r="r" b="b"/>
              <a:pathLst>
                <a:path w="165100" h="1026160">
                  <a:moveTo>
                    <a:pt x="0" y="0"/>
                  </a:moveTo>
                  <a:lnTo>
                    <a:pt x="164591" y="0"/>
                  </a:lnTo>
                  <a:lnTo>
                    <a:pt x="164591" y="1025651"/>
                  </a:lnTo>
                </a:path>
              </a:pathLst>
            </a:custGeom>
            <a:ln w="7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091939" y="3837427"/>
              <a:ext cx="1647825" cy="1612900"/>
            </a:xfrm>
            <a:custGeom>
              <a:avLst/>
              <a:gdLst/>
              <a:ahLst/>
              <a:cxnLst/>
              <a:rect l="l" t="t" r="r" b="b"/>
              <a:pathLst>
                <a:path w="1647825" h="1612900">
                  <a:moveTo>
                    <a:pt x="0" y="1612391"/>
                  </a:moveTo>
                  <a:lnTo>
                    <a:pt x="1647443" y="1612391"/>
                  </a:lnTo>
                  <a:lnTo>
                    <a:pt x="1647443" y="0"/>
                  </a:lnTo>
                  <a:lnTo>
                    <a:pt x="0" y="0"/>
                  </a:lnTo>
                  <a:lnTo>
                    <a:pt x="0" y="1612391"/>
                  </a:lnTo>
                  <a:close/>
                </a:path>
              </a:pathLst>
            </a:custGeom>
            <a:ln w="7474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941063" y="5195311"/>
              <a:ext cx="2118360" cy="116205"/>
            </a:xfrm>
            <a:custGeom>
              <a:avLst/>
              <a:gdLst/>
              <a:ahLst/>
              <a:cxnLst/>
              <a:rect l="l" t="t" r="r" b="b"/>
              <a:pathLst>
                <a:path w="2118360" h="116204">
                  <a:moveTo>
                    <a:pt x="1088135" y="0"/>
                  </a:moveTo>
                  <a:lnTo>
                    <a:pt x="1088135" y="115823"/>
                  </a:lnTo>
                </a:path>
                <a:path w="2118360" h="116204">
                  <a:moveTo>
                    <a:pt x="2118359" y="108203"/>
                  </a:moveTo>
                  <a:lnTo>
                    <a:pt x="0" y="108203"/>
                  </a:lnTo>
                </a:path>
              </a:pathLst>
            </a:custGeom>
            <a:ln w="7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75826" y="4143689"/>
              <a:ext cx="179955" cy="193671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17036" y="4177279"/>
              <a:ext cx="109727" cy="333755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70270" y="4243646"/>
              <a:ext cx="66910" cy="66910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77890" y="5270821"/>
              <a:ext cx="66910" cy="65386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025206" y="5270821"/>
              <a:ext cx="66910" cy="65386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25206" y="4243646"/>
              <a:ext cx="66910" cy="66910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3956" y="4094982"/>
              <a:ext cx="233172" cy="76200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00856" y="3980682"/>
              <a:ext cx="233172" cy="76200"/>
            </a:xfrm>
            <a:prstGeom prst="rect">
              <a:avLst/>
            </a:prstGeom>
          </p:spPr>
        </p:pic>
      </p:grpSp>
      <p:sp>
        <p:nvSpPr>
          <p:cNvPr id="57" name="object 57" descr=""/>
          <p:cNvSpPr txBox="1"/>
          <p:nvPr/>
        </p:nvSpPr>
        <p:spPr>
          <a:xfrm>
            <a:off x="1253769" y="5472177"/>
            <a:ext cx="1384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(a)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trifásico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173855" y="5472177"/>
            <a:ext cx="16129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(b)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monofásico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9" name="object 59" descr=""/>
          <p:cNvGrpSpPr/>
          <p:nvPr/>
        </p:nvGrpSpPr>
        <p:grpSpPr>
          <a:xfrm>
            <a:off x="734550" y="5843899"/>
            <a:ext cx="2593975" cy="1606550"/>
            <a:chOff x="734550" y="5843899"/>
            <a:chExt cx="2593975" cy="1606550"/>
          </a:xfrm>
        </p:grpSpPr>
        <p:sp>
          <p:nvSpPr>
            <p:cNvPr id="60" name="object 60" descr=""/>
            <p:cNvSpPr/>
            <p:nvPr/>
          </p:nvSpPr>
          <p:spPr>
            <a:xfrm>
              <a:off x="975359" y="6268207"/>
              <a:ext cx="1219200" cy="0"/>
            </a:xfrm>
            <a:custGeom>
              <a:avLst/>
              <a:gdLst/>
              <a:ahLst/>
              <a:cxnLst/>
              <a:rect l="l" t="t" r="r" b="b"/>
              <a:pathLst>
                <a:path w="1219200" h="0">
                  <a:moveTo>
                    <a:pt x="0" y="0"/>
                  </a:moveTo>
                  <a:lnTo>
                    <a:pt x="240791" y="0"/>
                  </a:lnTo>
                </a:path>
                <a:path w="1219200" h="0">
                  <a:moveTo>
                    <a:pt x="746759" y="0"/>
                  </a:moveTo>
                  <a:lnTo>
                    <a:pt x="975359" y="0"/>
                  </a:lnTo>
                  <a:lnTo>
                    <a:pt x="1219199" y="0"/>
                  </a:lnTo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950719" y="6146287"/>
              <a:ext cx="0" cy="363220"/>
            </a:xfrm>
            <a:custGeom>
              <a:avLst/>
              <a:gdLst/>
              <a:ahLst/>
              <a:cxnLst/>
              <a:rect l="l" t="t" r="r" b="b"/>
              <a:pathLst>
                <a:path w="0" h="363220">
                  <a:moveTo>
                    <a:pt x="0" y="0"/>
                  </a:moveTo>
                  <a:lnTo>
                    <a:pt x="0" y="362711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223771" y="6207247"/>
              <a:ext cx="1697989" cy="498475"/>
            </a:xfrm>
            <a:custGeom>
              <a:avLst/>
              <a:gdLst/>
              <a:ahLst/>
              <a:cxnLst/>
              <a:rect l="l" t="t" r="r" b="b"/>
              <a:pathLst>
                <a:path w="1697989" h="498475">
                  <a:moveTo>
                    <a:pt x="726947" y="181355"/>
                  </a:moveTo>
                  <a:lnTo>
                    <a:pt x="847343" y="181355"/>
                  </a:lnTo>
                  <a:lnTo>
                    <a:pt x="847343" y="310895"/>
                  </a:lnTo>
                </a:path>
                <a:path w="1697989" h="498475">
                  <a:moveTo>
                    <a:pt x="847343" y="181355"/>
                  </a:moveTo>
                  <a:lnTo>
                    <a:pt x="847343" y="498347"/>
                  </a:lnTo>
                </a:path>
                <a:path w="1697989" h="498475">
                  <a:moveTo>
                    <a:pt x="847343" y="181355"/>
                  </a:moveTo>
                  <a:lnTo>
                    <a:pt x="726947" y="181355"/>
                  </a:lnTo>
                </a:path>
                <a:path w="1697989" h="498475">
                  <a:moveTo>
                    <a:pt x="1467611" y="60959"/>
                  </a:moveTo>
                  <a:lnTo>
                    <a:pt x="1697735" y="60959"/>
                  </a:lnTo>
                </a:path>
                <a:path w="1697989" h="498475">
                  <a:moveTo>
                    <a:pt x="970787" y="0"/>
                  </a:moveTo>
                  <a:lnTo>
                    <a:pt x="970787" y="120395"/>
                  </a:lnTo>
                  <a:lnTo>
                    <a:pt x="1453895" y="120395"/>
                  </a:lnTo>
                  <a:lnTo>
                    <a:pt x="1453895" y="0"/>
                  </a:lnTo>
                  <a:lnTo>
                    <a:pt x="970787" y="0"/>
                  </a:lnTo>
                  <a:close/>
                </a:path>
                <a:path w="1697989" h="498475">
                  <a:moveTo>
                    <a:pt x="0" y="0"/>
                  </a:moveTo>
                  <a:lnTo>
                    <a:pt x="0" y="120395"/>
                  </a:lnTo>
                  <a:lnTo>
                    <a:pt x="484631" y="120395"/>
                  </a:lnTo>
                  <a:lnTo>
                    <a:pt x="484631" y="0"/>
                  </a:lnTo>
                  <a:lnTo>
                    <a:pt x="0" y="0"/>
                  </a:lnTo>
                  <a:close/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76026" y="5929861"/>
              <a:ext cx="198154" cy="192058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41575" y="5990839"/>
              <a:ext cx="109727" cy="246887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20368" y="6060943"/>
              <a:ext cx="73152" cy="265175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90472" y="6076183"/>
              <a:ext cx="73152" cy="219456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165603" y="6736075"/>
              <a:ext cx="123444" cy="265175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2008631" y="6694927"/>
              <a:ext cx="120650" cy="485140"/>
            </a:xfrm>
            <a:custGeom>
              <a:avLst/>
              <a:gdLst/>
              <a:ahLst/>
              <a:cxnLst/>
              <a:rect l="l" t="t" r="r" b="b"/>
              <a:pathLst>
                <a:path w="120650" h="485140">
                  <a:moveTo>
                    <a:pt x="0" y="484631"/>
                  </a:moveTo>
                  <a:lnTo>
                    <a:pt x="120395" y="484631"/>
                  </a:lnTo>
                  <a:lnTo>
                    <a:pt x="120395" y="0"/>
                  </a:lnTo>
                  <a:lnTo>
                    <a:pt x="0" y="0"/>
                  </a:lnTo>
                  <a:lnTo>
                    <a:pt x="0" y="484631"/>
                  </a:lnTo>
                  <a:close/>
                </a:path>
              </a:pathLst>
            </a:custGeom>
            <a:ln w="6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319527" y="6071611"/>
              <a:ext cx="140208" cy="265175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28754" y="6135601"/>
              <a:ext cx="199678" cy="193582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204971" y="6169147"/>
              <a:ext cx="85343" cy="333755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995171" y="6268207"/>
              <a:ext cx="2087880" cy="1026160"/>
            </a:xfrm>
            <a:custGeom>
              <a:avLst/>
              <a:gdLst/>
              <a:ahLst/>
              <a:cxnLst/>
              <a:rect l="l" t="t" r="r" b="b"/>
              <a:pathLst>
                <a:path w="2087880" h="1026159">
                  <a:moveTo>
                    <a:pt x="1926335" y="0"/>
                  </a:moveTo>
                  <a:lnTo>
                    <a:pt x="2087879" y="0"/>
                  </a:lnTo>
                  <a:lnTo>
                    <a:pt x="2087879" y="1018031"/>
                  </a:lnTo>
                </a:path>
                <a:path w="2087880" h="1026159">
                  <a:moveTo>
                    <a:pt x="1072895" y="911351"/>
                  </a:moveTo>
                  <a:lnTo>
                    <a:pt x="1072895" y="1025651"/>
                  </a:lnTo>
                </a:path>
                <a:path w="2087880" h="1026159">
                  <a:moveTo>
                    <a:pt x="2087879" y="1018031"/>
                  </a:moveTo>
                  <a:lnTo>
                    <a:pt x="0" y="1018031"/>
                  </a:lnTo>
                </a:path>
              </a:pathLst>
            </a:custGeom>
            <a:ln w="73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34550" y="6135601"/>
              <a:ext cx="176818" cy="193582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74192" y="6169147"/>
              <a:ext cx="109727" cy="333755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25956" y="6235567"/>
              <a:ext cx="65279" cy="66803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33576" y="7253599"/>
              <a:ext cx="65279" cy="65279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050412" y="7253599"/>
              <a:ext cx="65279" cy="65279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050412" y="6235567"/>
              <a:ext cx="65279" cy="66803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1144523" y="5847583"/>
              <a:ext cx="1623060" cy="1598930"/>
            </a:xfrm>
            <a:custGeom>
              <a:avLst/>
              <a:gdLst/>
              <a:ahLst/>
              <a:cxnLst/>
              <a:rect l="l" t="t" r="r" b="b"/>
              <a:pathLst>
                <a:path w="1623060" h="1598929">
                  <a:moveTo>
                    <a:pt x="0" y="1598675"/>
                  </a:moveTo>
                  <a:lnTo>
                    <a:pt x="1623059" y="1598675"/>
                  </a:lnTo>
                  <a:lnTo>
                    <a:pt x="1623059" y="0"/>
                  </a:lnTo>
                  <a:lnTo>
                    <a:pt x="0" y="0"/>
                  </a:lnTo>
                  <a:lnTo>
                    <a:pt x="0" y="1598675"/>
                  </a:lnTo>
                  <a:close/>
                </a:path>
              </a:pathLst>
            </a:custGeom>
            <a:ln w="7367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2156" y="6038082"/>
              <a:ext cx="233172" cy="76200"/>
            </a:xfrm>
            <a:prstGeom prst="rect">
              <a:avLst/>
            </a:prstGeom>
          </p:spPr>
        </p:pic>
      </p:grpSp>
      <p:grpSp>
        <p:nvGrpSpPr>
          <p:cNvPr id="81" name="object 81" descr=""/>
          <p:cNvGrpSpPr/>
          <p:nvPr/>
        </p:nvGrpSpPr>
        <p:grpSpPr>
          <a:xfrm>
            <a:off x="3739894" y="5895734"/>
            <a:ext cx="2580640" cy="1554480"/>
            <a:chOff x="3739894" y="5895734"/>
            <a:chExt cx="2580640" cy="1554480"/>
          </a:xfrm>
        </p:grpSpPr>
        <p:sp>
          <p:nvSpPr>
            <p:cNvPr id="82" name="object 82" descr=""/>
            <p:cNvSpPr/>
            <p:nvPr/>
          </p:nvSpPr>
          <p:spPr>
            <a:xfrm>
              <a:off x="3979163" y="6237727"/>
              <a:ext cx="1211580" cy="0"/>
            </a:xfrm>
            <a:custGeom>
              <a:avLst/>
              <a:gdLst/>
              <a:ahLst/>
              <a:cxnLst/>
              <a:rect l="l" t="t" r="r" b="b"/>
              <a:pathLst>
                <a:path w="1211579" h="0">
                  <a:moveTo>
                    <a:pt x="0" y="0"/>
                  </a:moveTo>
                  <a:lnTo>
                    <a:pt x="239267" y="0"/>
                  </a:lnTo>
                </a:path>
                <a:path w="1211579" h="0">
                  <a:moveTo>
                    <a:pt x="743711" y="0"/>
                  </a:moveTo>
                  <a:lnTo>
                    <a:pt x="970787" y="0"/>
                  </a:lnTo>
                  <a:lnTo>
                    <a:pt x="1211579" y="0"/>
                  </a:lnTo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4949951" y="6118855"/>
              <a:ext cx="0" cy="352425"/>
            </a:xfrm>
            <a:custGeom>
              <a:avLst/>
              <a:gdLst/>
              <a:ahLst/>
              <a:cxnLst/>
              <a:rect l="l" t="t" r="r" b="b"/>
              <a:pathLst>
                <a:path w="0" h="352425">
                  <a:moveTo>
                    <a:pt x="0" y="0"/>
                  </a:moveTo>
                  <a:lnTo>
                    <a:pt x="0" y="352043"/>
                  </a:lnTo>
                </a:path>
              </a:pathLst>
            </a:custGeom>
            <a:ln w="266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4226051" y="6178291"/>
              <a:ext cx="1689100" cy="481965"/>
            </a:xfrm>
            <a:custGeom>
              <a:avLst/>
              <a:gdLst/>
              <a:ahLst/>
              <a:cxnLst/>
              <a:rect l="l" t="t" r="r" b="b"/>
              <a:pathLst>
                <a:path w="1689100" h="481965">
                  <a:moveTo>
                    <a:pt x="723899" y="175259"/>
                  </a:moveTo>
                  <a:lnTo>
                    <a:pt x="844295" y="175259"/>
                  </a:lnTo>
                  <a:lnTo>
                    <a:pt x="844295" y="300227"/>
                  </a:lnTo>
                </a:path>
                <a:path w="1689100" h="481965">
                  <a:moveTo>
                    <a:pt x="844295" y="175259"/>
                  </a:moveTo>
                  <a:lnTo>
                    <a:pt x="844295" y="481583"/>
                  </a:lnTo>
                </a:path>
                <a:path w="1689100" h="481965">
                  <a:moveTo>
                    <a:pt x="844295" y="175259"/>
                  </a:moveTo>
                  <a:lnTo>
                    <a:pt x="723899" y="175259"/>
                  </a:lnTo>
                </a:path>
                <a:path w="1689100" h="481965">
                  <a:moveTo>
                    <a:pt x="1459991" y="59435"/>
                  </a:moveTo>
                  <a:lnTo>
                    <a:pt x="1688591" y="59435"/>
                  </a:lnTo>
                </a:path>
                <a:path w="1689100" h="481965">
                  <a:moveTo>
                    <a:pt x="964691" y="0"/>
                  </a:moveTo>
                  <a:lnTo>
                    <a:pt x="964691" y="117347"/>
                  </a:lnTo>
                  <a:lnTo>
                    <a:pt x="1446275" y="117347"/>
                  </a:lnTo>
                  <a:lnTo>
                    <a:pt x="1446275" y="0"/>
                  </a:lnTo>
                  <a:lnTo>
                    <a:pt x="964691" y="0"/>
                  </a:lnTo>
                  <a:close/>
                </a:path>
                <a:path w="1689100" h="481965">
                  <a:moveTo>
                    <a:pt x="0" y="0"/>
                  </a:moveTo>
                  <a:lnTo>
                    <a:pt x="0" y="115823"/>
                  </a:lnTo>
                  <a:lnTo>
                    <a:pt x="483107" y="115823"/>
                  </a:lnTo>
                  <a:lnTo>
                    <a:pt x="483107" y="0"/>
                  </a:lnTo>
                  <a:lnTo>
                    <a:pt x="0" y="0"/>
                  </a:lnTo>
                  <a:close/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875274" y="5908541"/>
              <a:ext cx="198122" cy="187454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939284" y="5969502"/>
              <a:ext cx="109727" cy="237743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422648" y="6036558"/>
              <a:ext cx="73151" cy="256032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492752" y="6050274"/>
              <a:ext cx="73151" cy="214884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167884" y="6690355"/>
              <a:ext cx="124967" cy="256032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5006339" y="6649207"/>
              <a:ext cx="120650" cy="469900"/>
            </a:xfrm>
            <a:custGeom>
              <a:avLst/>
              <a:gdLst/>
              <a:ahLst/>
              <a:cxnLst/>
              <a:rect l="l" t="t" r="r" b="b"/>
              <a:pathLst>
                <a:path w="120650" h="469900">
                  <a:moveTo>
                    <a:pt x="0" y="469391"/>
                  </a:moveTo>
                  <a:lnTo>
                    <a:pt x="120395" y="469391"/>
                  </a:lnTo>
                  <a:lnTo>
                    <a:pt x="120395" y="0"/>
                  </a:lnTo>
                  <a:lnTo>
                    <a:pt x="0" y="0"/>
                  </a:lnTo>
                  <a:lnTo>
                    <a:pt x="0" y="469391"/>
                  </a:lnTo>
                  <a:close/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315712" y="6047226"/>
              <a:ext cx="140208" cy="256032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121906" y="6108185"/>
              <a:ext cx="198122" cy="187454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196583" y="6141714"/>
              <a:ext cx="85344" cy="320039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3998975" y="6237727"/>
              <a:ext cx="2077720" cy="990600"/>
            </a:xfrm>
            <a:custGeom>
              <a:avLst/>
              <a:gdLst/>
              <a:ahLst/>
              <a:cxnLst/>
              <a:rect l="l" t="t" r="r" b="b"/>
              <a:pathLst>
                <a:path w="2077720" h="990600">
                  <a:moveTo>
                    <a:pt x="1915667" y="0"/>
                  </a:moveTo>
                  <a:lnTo>
                    <a:pt x="2077211" y="0"/>
                  </a:lnTo>
                  <a:lnTo>
                    <a:pt x="2077211" y="984503"/>
                  </a:lnTo>
                </a:path>
                <a:path w="2077720" h="990600">
                  <a:moveTo>
                    <a:pt x="1066799" y="880871"/>
                  </a:moveTo>
                  <a:lnTo>
                    <a:pt x="1066799" y="990599"/>
                  </a:lnTo>
                </a:path>
                <a:path w="2077720" h="990600">
                  <a:moveTo>
                    <a:pt x="2077211" y="984503"/>
                  </a:moveTo>
                  <a:lnTo>
                    <a:pt x="0" y="984503"/>
                  </a:lnTo>
                </a:path>
              </a:pathLst>
            </a:custGeom>
            <a:ln w="73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739894" y="6108185"/>
              <a:ext cx="175262" cy="187454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779520" y="6141714"/>
              <a:ext cx="109727" cy="320039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931303" y="6205106"/>
              <a:ext cx="63716" cy="63716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937399" y="7189610"/>
              <a:ext cx="65240" cy="63716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043567" y="7189610"/>
              <a:ext cx="65240" cy="63716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043567" y="6205106"/>
              <a:ext cx="65240" cy="63716"/>
            </a:xfrm>
            <a:prstGeom prst="rect">
              <a:avLst/>
            </a:prstGeom>
          </p:spPr>
        </p:pic>
        <p:sp>
          <p:nvSpPr>
            <p:cNvPr id="101" name="object 101" descr=""/>
            <p:cNvSpPr/>
            <p:nvPr/>
          </p:nvSpPr>
          <p:spPr>
            <a:xfrm>
              <a:off x="4136135" y="5899399"/>
              <a:ext cx="1615440" cy="1546860"/>
            </a:xfrm>
            <a:custGeom>
              <a:avLst/>
              <a:gdLst/>
              <a:ahLst/>
              <a:cxnLst/>
              <a:rect l="l" t="t" r="r" b="b"/>
              <a:pathLst>
                <a:path w="1615439" h="1546859">
                  <a:moveTo>
                    <a:pt x="0" y="1546859"/>
                  </a:moveTo>
                  <a:lnTo>
                    <a:pt x="1615439" y="1546859"/>
                  </a:lnTo>
                  <a:lnTo>
                    <a:pt x="1615439" y="0"/>
                  </a:lnTo>
                  <a:lnTo>
                    <a:pt x="0" y="0"/>
                  </a:lnTo>
                  <a:lnTo>
                    <a:pt x="0" y="1546859"/>
                  </a:lnTo>
                  <a:close/>
                </a:path>
              </a:pathLst>
            </a:custGeom>
            <a:ln w="732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591812" y="6685782"/>
              <a:ext cx="123443" cy="256032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4760975" y="6362695"/>
              <a:ext cx="182880" cy="765175"/>
            </a:xfrm>
            <a:custGeom>
              <a:avLst/>
              <a:gdLst/>
              <a:ahLst/>
              <a:cxnLst/>
              <a:rect l="l" t="t" r="r" b="b"/>
              <a:pathLst>
                <a:path w="182879" h="765175">
                  <a:moveTo>
                    <a:pt x="64007" y="0"/>
                  </a:moveTo>
                  <a:lnTo>
                    <a:pt x="64007" y="304799"/>
                  </a:lnTo>
                </a:path>
                <a:path w="182879" h="765175">
                  <a:moveTo>
                    <a:pt x="182879" y="0"/>
                  </a:moveTo>
                  <a:lnTo>
                    <a:pt x="62483" y="0"/>
                  </a:lnTo>
                </a:path>
                <a:path w="182879" h="765175">
                  <a:moveTo>
                    <a:pt x="0" y="765047"/>
                  </a:moveTo>
                  <a:lnTo>
                    <a:pt x="118871" y="765047"/>
                  </a:lnTo>
                  <a:lnTo>
                    <a:pt x="118871" y="295655"/>
                  </a:lnTo>
                  <a:lnTo>
                    <a:pt x="0" y="295655"/>
                  </a:lnTo>
                  <a:lnTo>
                    <a:pt x="0" y="765047"/>
                  </a:lnTo>
                  <a:close/>
                </a:path>
              </a:pathLst>
            </a:custGeom>
            <a:ln w="6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4820411" y="7127743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w="0" h="109854">
                  <a:moveTo>
                    <a:pt x="0" y="0"/>
                  </a:moveTo>
                  <a:lnTo>
                    <a:pt x="0" y="109727"/>
                  </a:lnTo>
                </a:path>
              </a:pathLst>
            </a:custGeom>
            <a:ln w="73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3956" y="6038082"/>
              <a:ext cx="233172" cy="76200"/>
            </a:xfrm>
            <a:prstGeom prst="rect">
              <a:avLst/>
            </a:prstGeom>
          </p:spPr>
        </p:pic>
      </p:grpSp>
      <p:sp>
        <p:nvSpPr>
          <p:cNvPr id="106" name="object 106" descr=""/>
          <p:cNvSpPr txBox="1"/>
          <p:nvPr/>
        </p:nvSpPr>
        <p:spPr>
          <a:xfrm>
            <a:off x="1232407" y="7468616"/>
            <a:ext cx="1330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(c)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bifásico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4173830" y="7468616"/>
            <a:ext cx="19354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(d)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bifásico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tierra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8" name="object 108" descr=""/>
          <p:cNvSpPr txBox="1"/>
          <p:nvPr/>
        </p:nvSpPr>
        <p:spPr>
          <a:xfrm>
            <a:off x="5941567" y="3928366"/>
            <a:ext cx="1587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000" spc="-25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2969772" y="5871466"/>
            <a:ext cx="1587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000" spc="-25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0" name="object 110" descr=""/>
          <p:cNvSpPr txBox="1"/>
          <p:nvPr/>
        </p:nvSpPr>
        <p:spPr>
          <a:xfrm>
            <a:off x="5941567" y="5871466"/>
            <a:ext cx="1587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000" spc="-25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1" name="object 111" descr=""/>
          <p:cNvSpPr txBox="1"/>
          <p:nvPr/>
        </p:nvSpPr>
        <p:spPr>
          <a:xfrm>
            <a:off x="798072" y="4614166"/>
            <a:ext cx="210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E</a:t>
            </a:r>
            <a:r>
              <a:rPr dirty="0" sz="1000" spc="-25"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798067" y="6557265"/>
            <a:ext cx="210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E</a:t>
            </a:r>
            <a:r>
              <a:rPr dirty="0" sz="1000" spc="-25"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3" name="object 113" descr=""/>
          <p:cNvSpPr txBox="1"/>
          <p:nvPr/>
        </p:nvSpPr>
        <p:spPr>
          <a:xfrm>
            <a:off x="3884167" y="6442965"/>
            <a:ext cx="210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E</a:t>
            </a:r>
            <a:r>
              <a:rPr dirty="0" sz="1000" spc="-25"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4" name="object 114" descr=""/>
          <p:cNvSpPr txBox="1"/>
          <p:nvPr/>
        </p:nvSpPr>
        <p:spPr>
          <a:xfrm>
            <a:off x="3769866" y="4614166"/>
            <a:ext cx="210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E</a:t>
            </a:r>
            <a:r>
              <a:rPr dirty="0" sz="1000" spc="-25"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5" name="object 115" descr=""/>
          <p:cNvSpPr/>
          <p:nvPr/>
        </p:nvSpPr>
        <p:spPr>
          <a:xfrm>
            <a:off x="0" y="8255355"/>
            <a:ext cx="7556500" cy="2437765"/>
          </a:xfrm>
          <a:custGeom>
            <a:avLst/>
            <a:gdLst/>
            <a:ahLst/>
            <a:cxnLst/>
            <a:rect l="l" t="t" r="r" b="b"/>
            <a:pathLst>
              <a:path w="7556500" h="2437765">
                <a:moveTo>
                  <a:pt x="0" y="2437318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2437318"/>
                </a:lnTo>
                <a:lnTo>
                  <a:pt x="0" y="24373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55827" y="915051"/>
            <a:ext cx="6248400" cy="4053840"/>
          </a:xfrm>
          <a:prstGeom prst="rect">
            <a:avLst/>
          </a:prstGeom>
        </p:spPr>
        <p:txBody>
          <a:bodyPr wrap="square" lIns="0" tIns="124460" rIns="0" bIns="0" rtlCol="0" vert="horz">
            <a:spAutoFit/>
          </a:bodyPr>
          <a:lstStyle/>
          <a:p>
            <a:pPr algn="just" marL="63500">
              <a:lnSpc>
                <a:spcPct val="100000"/>
              </a:lnSpc>
              <a:spcBef>
                <a:spcPts val="980"/>
              </a:spcBef>
            </a:pPr>
            <a:r>
              <a:rPr dirty="0" sz="1400" b="1">
                <a:latin typeface="Comic Sans MS"/>
                <a:cs typeface="Comic Sans MS"/>
              </a:rPr>
              <a:t>Estudio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Cualitativo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del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Transitorio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-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Criterio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de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las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Areas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omic Sans MS"/>
                <a:cs typeface="Comic Sans MS"/>
              </a:rPr>
              <a:t>Iguales</a:t>
            </a:r>
            <a:endParaRPr sz="1400">
              <a:latin typeface="Comic Sans MS"/>
              <a:cs typeface="Comic Sans MS"/>
            </a:endParaRPr>
          </a:p>
          <a:p>
            <a:pPr algn="just" marL="63500" marR="57150">
              <a:lnSpc>
                <a:spcPct val="115999"/>
              </a:lnSpc>
              <a:spcBef>
                <a:spcPts val="525"/>
              </a:spcBef>
            </a:pP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criterio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método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analítico-</a:t>
            </a:r>
            <a:r>
              <a:rPr dirty="0" sz="1200">
                <a:latin typeface="Comic Sans MS"/>
                <a:cs typeface="Comic Sans MS"/>
              </a:rPr>
              <a:t>gráfico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evaluación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ET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aplicable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general,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caso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finito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conectado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infinita.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interés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no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reside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práctico,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difícil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aplicación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reales,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carácter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visual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intuitivo,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facilitando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comprensión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fundamentos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involucrados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electromecánicas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eléctricos.</a:t>
            </a:r>
            <a:endParaRPr sz="1200">
              <a:latin typeface="Comic Sans MS"/>
              <a:cs typeface="Comic Sans MS"/>
            </a:endParaRPr>
          </a:p>
          <a:p>
            <a:pPr algn="just" marL="63500" marR="55880">
              <a:lnSpc>
                <a:spcPct val="116100"/>
              </a:lnSpc>
              <a:spcBef>
                <a:spcPts val="50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inicialmente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operando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estacionario,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decir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magnitudes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diferentes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variables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consideran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constantes: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frecuencia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constante;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normales;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torque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desacelerante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</a:t>
            </a:r>
            <a:r>
              <a:rPr dirty="0" sz="1200">
                <a:latin typeface="Comic Sans MS"/>
                <a:cs typeface="Comic Sans MS"/>
              </a:rPr>
              <a:t>).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Ocurre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gran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(cambios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estructura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cambios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grandes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generación)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lleva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brusco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cambio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eléctrico,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origina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torque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desacelerante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máquina.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>
              <a:latin typeface="Comic Sans MS"/>
              <a:cs typeface="Comic Sans MS"/>
            </a:endParaRPr>
          </a:p>
          <a:p>
            <a:pPr algn="just" marL="63500" marR="56515">
              <a:lnSpc>
                <a:spcPct val="116199"/>
              </a:lnSpc>
            </a:pPr>
            <a:r>
              <a:rPr dirty="0" sz="1200" b="1">
                <a:latin typeface="Comic Sans MS"/>
                <a:cs typeface="Comic Sans MS"/>
              </a:rPr>
              <a:t>Ejemplo: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momento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produjese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mecánica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impulsa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desde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Pm</a:t>
            </a:r>
            <a:r>
              <a:rPr dirty="0" baseline="-10416" sz="1200">
                <a:latin typeface="Comic Sans MS"/>
                <a:cs typeface="Comic Sans MS"/>
              </a:rPr>
              <a:t>o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0,5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Pm</a:t>
            </a:r>
            <a:r>
              <a:rPr dirty="0" baseline="-10416" sz="1200">
                <a:latin typeface="Comic Sans MS"/>
                <a:cs typeface="Comic Sans MS"/>
              </a:rPr>
              <a:t>1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0,8,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nuevo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quedaría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definido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Fig.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b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recta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Pm</a:t>
            </a:r>
            <a:r>
              <a:rPr dirty="0" baseline="-10416" sz="1200">
                <a:latin typeface="Comic Sans MS"/>
                <a:cs typeface="Comic Sans MS"/>
              </a:rPr>
              <a:t>1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0,8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corta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sinusoide.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19327" y="5076438"/>
            <a:ext cx="4572000" cy="3340735"/>
            <a:chOff x="719327" y="5076438"/>
            <a:chExt cx="4572000" cy="334073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5424" y="5082534"/>
              <a:ext cx="4559808" cy="332841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19328" y="5076443"/>
              <a:ext cx="4572000" cy="3340735"/>
            </a:xfrm>
            <a:custGeom>
              <a:avLst/>
              <a:gdLst/>
              <a:ahLst/>
              <a:cxnLst/>
              <a:rect l="l" t="t" r="r" b="b"/>
              <a:pathLst>
                <a:path w="4572000" h="3340734">
                  <a:moveTo>
                    <a:pt x="4572000" y="0"/>
                  </a:moveTo>
                  <a:lnTo>
                    <a:pt x="4565904" y="0"/>
                  </a:lnTo>
                  <a:lnTo>
                    <a:pt x="4565904" y="6096"/>
                  </a:lnTo>
                  <a:lnTo>
                    <a:pt x="4565904" y="3334512"/>
                  </a:lnTo>
                  <a:lnTo>
                    <a:pt x="6096" y="3334512"/>
                  </a:lnTo>
                  <a:lnTo>
                    <a:pt x="6096" y="6096"/>
                  </a:lnTo>
                  <a:lnTo>
                    <a:pt x="4565904" y="6096"/>
                  </a:lnTo>
                  <a:lnTo>
                    <a:pt x="4565904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3334512"/>
                  </a:lnTo>
                  <a:lnTo>
                    <a:pt x="0" y="3340608"/>
                  </a:lnTo>
                  <a:lnTo>
                    <a:pt x="6096" y="3340608"/>
                  </a:lnTo>
                  <a:lnTo>
                    <a:pt x="4565904" y="3340608"/>
                  </a:lnTo>
                  <a:lnTo>
                    <a:pt x="4572000" y="3340608"/>
                  </a:lnTo>
                  <a:lnTo>
                    <a:pt x="4572000" y="3334512"/>
                  </a:lnTo>
                  <a:lnTo>
                    <a:pt x="4572000" y="6096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5852159" y="9235436"/>
            <a:ext cx="64135" cy="114300"/>
            <a:chOff x="5852159" y="9235436"/>
            <a:chExt cx="64135" cy="11430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9591" y="9235436"/>
              <a:ext cx="36575" cy="914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2159" y="9244580"/>
              <a:ext cx="64008" cy="8229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52159" y="9326876"/>
              <a:ext cx="54864" cy="22861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655821" y="8730488"/>
            <a:ext cx="6249035" cy="87439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63500" marR="55880" indent="-635">
              <a:lnSpc>
                <a:spcPct val="116100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momento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entrante,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recibe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vierte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comienza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acelerarse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incrementar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cinética.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comienza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crecer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</a:t>
            </a:r>
            <a:r>
              <a:rPr dirty="0" sz="1200" spc="3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tanto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funcionamiento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desplaza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sinusoide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derecha.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0" y="9873889"/>
            <a:ext cx="7556500" cy="428625"/>
          </a:xfrm>
          <a:custGeom>
            <a:avLst/>
            <a:gdLst/>
            <a:ahLst/>
            <a:cxnLst/>
            <a:rect l="l" t="t" r="r" b="b"/>
            <a:pathLst>
              <a:path w="7556500" h="428625">
                <a:moveTo>
                  <a:pt x="0" y="428419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428419"/>
                </a:lnTo>
                <a:lnTo>
                  <a:pt x="0" y="4284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0" y="762"/>
            <a:ext cx="7556500" cy="1137920"/>
          </a:xfrm>
          <a:custGeom>
            <a:avLst/>
            <a:gdLst/>
            <a:ahLst/>
            <a:cxnLst/>
            <a:rect l="l" t="t" r="r" b="b"/>
            <a:pathLst>
              <a:path w="7556500" h="1137920">
                <a:moveTo>
                  <a:pt x="0" y="0"/>
                </a:moveTo>
                <a:lnTo>
                  <a:pt x="7556475" y="0"/>
                </a:lnTo>
                <a:lnTo>
                  <a:pt x="7556475" y="1137736"/>
                </a:lnTo>
                <a:lnTo>
                  <a:pt x="0" y="113773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81215" y="996191"/>
            <a:ext cx="6198870" cy="13620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0480">
              <a:lnSpc>
                <a:spcPct val="115999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vez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sobrepasado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b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 spc="44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entrante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menor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</a:t>
            </a:r>
            <a:r>
              <a:rPr dirty="0" baseline="-10416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salida,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por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comienza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frenarse,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llegando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desde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bajaría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24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a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24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así</a:t>
            </a:r>
            <a:r>
              <a:rPr dirty="0" sz="1200" spc="24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sucesivamente.</a:t>
            </a:r>
            <a:r>
              <a:rPr dirty="0" sz="1200" spc="2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caso</a:t>
            </a:r>
            <a:r>
              <a:rPr dirty="0" sz="1200" spc="24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Figura</a:t>
            </a:r>
            <a:r>
              <a:rPr dirty="0" sz="1200" spc="24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24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4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consideran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amortiguamientos,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caso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serían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amortiguadas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alcanzaría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b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régimen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permanente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pocos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segundos.</a:t>
            </a:r>
            <a:endParaRPr sz="1200">
              <a:latin typeface="Comic Sans MS"/>
              <a:cs typeface="Comic Sans MS"/>
            </a:endParaRPr>
          </a:p>
          <a:p>
            <a:pPr algn="just" marL="38100">
              <a:lnSpc>
                <a:spcPct val="100000"/>
              </a:lnSpc>
              <a:spcBef>
                <a:spcPts val="735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45235" y="2711216"/>
            <a:ext cx="736600" cy="0"/>
          </a:xfrm>
          <a:custGeom>
            <a:avLst/>
            <a:gdLst/>
            <a:ahLst/>
            <a:cxnLst/>
            <a:rect l="l" t="t" r="r" b="b"/>
            <a:pathLst>
              <a:path w="736600" h="0">
                <a:moveTo>
                  <a:pt x="0" y="0"/>
                </a:moveTo>
                <a:lnTo>
                  <a:pt x="394716" y="0"/>
                </a:lnTo>
              </a:path>
              <a:path w="736600" h="0">
                <a:moveTo>
                  <a:pt x="420623" y="0"/>
                </a:moveTo>
                <a:lnTo>
                  <a:pt x="736092" y="0"/>
                </a:lnTo>
              </a:path>
            </a:pathLst>
          </a:custGeom>
          <a:ln w="6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56563" y="2811870"/>
            <a:ext cx="6286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i="1">
                <a:latin typeface="Times New Roman"/>
                <a:cs typeface="Times New Roman"/>
              </a:rPr>
              <a:t>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14703" y="2576074"/>
            <a:ext cx="1016635" cy="24955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11125">
              <a:lnSpc>
                <a:spcPts val="1160"/>
              </a:lnSpc>
              <a:spcBef>
                <a:spcPts val="135"/>
              </a:spcBef>
              <a:tabLst>
                <a:tab pos="678180" algn="l"/>
              </a:tabLst>
            </a:pPr>
            <a:r>
              <a:rPr dirty="0" baseline="37037" sz="1125" i="1">
                <a:latin typeface="Times New Roman"/>
                <a:cs typeface="Times New Roman"/>
              </a:rPr>
              <a:t>i</a:t>
            </a:r>
            <a:r>
              <a:rPr dirty="0" baseline="37037" sz="1125" spc="562" i="1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</a:t>
            </a:r>
            <a:r>
              <a:rPr dirty="0" sz="1250" spc="5">
                <a:latin typeface="Times New Roman"/>
                <a:cs typeface="Times New Roman"/>
              </a:rPr>
              <a:t> </a:t>
            </a:r>
            <a:r>
              <a:rPr dirty="0" sz="1250" spc="-50" i="1">
                <a:latin typeface="Times New Roman"/>
                <a:cs typeface="Times New Roman"/>
              </a:rPr>
              <a:t>P</a:t>
            </a:r>
            <a:r>
              <a:rPr dirty="0" sz="1250" i="1">
                <a:latin typeface="Times New Roman"/>
                <a:cs typeface="Times New Roman"/>
              </a:rPr>
              <a:t>	</a:t>
            </a:r>
            <a:r>
              <a:rPr dirty="0" sz="1250">
                <a:latin typeface="Times New Roman"/>
                <a:cs typeface="Times New Roman"/>
              </a:rPr>
              <a:t>[</a:t>
            </a:r>
            <a:r>
              <a:rPr dirty="0" sz="1250" spc="-125">
                <a:latin typeface="Times New Roman"/>
                <a:cs typeface="Times New Roman"/>
              </a:rPr>
              <a:t> </a:t>
            </a:r>
            <a:r>
              <a:rPr dirty="0" sz="1250" spc="-25" i="1">
                <a:latin typeface="Times New Roman"/>
                <a:cs typeface="Times New Roman"/>
              </a:rPr>
              <a:t>pu</a:t>
            </a:r>
            <a:r>
              <a:rPr dirty="0" sz="1250" spc="-25">
                <a:latin typeface="Times New Roman"/>
                <a:cs typeface="Times New Roman"/>
              </a:rPr>
              <a:t>]</a:t>
            </a:r>
            <a:endParaRPr sz="1250">
              <a:latin typeface="Times New Roman"/>
              <a:cs typeface="Times New Roman"/>
            </a:endParaRPr>
          </a:p>
          <a:p>
            <a:pPr marL="50800">
              <a:lnSpc>
                <a:spcPts val="560"/>
              </a:lnSpc>
              <a:tabLst>
                <a:tab pos="415925" algn="l"/>
              </a:tabLst>
            </a:pPr>
            <a:r>
              <a:rPr dirty="0" baseline="-7407" sz="1125" spc="-75">
                <a:latin typeface="Times New Roman"/>
                <a:cs typeface="Times New Roman"/>
              </a:rPr>
              <a:t>2</a:t>
            </a:r>
            <a:r>
              <a:rPr dirty="0" baseline="-7407" sz="1125">
                <a:latin typeface="Times New Roman"/>
                <a:cs typeface="Times New Roman"/>
              </a:rPr>
              <a:t>	</a:t>
            </a:r>
            <a:r>
              <a:rPr dirty="0" sz="750" i="1">
                <a:latin typeface="Times New Roman"/>
                <a:cs typeface="Times New Roman"/>
              </a:rPr>
              <a:t>a</a:t>
            </a:r>
            <a:r>
              <a:rPr dirty="0" sz="750" spc="-45" i="1">
                <a:latin typeface="Times New Roman"/>
                <a:cs typeface="Times New Roman"/>
              </a:rPr>
              <a:t> </a:t>
            </a:r>
            <a:r>
              <a:rPr dirty="0" sz="750" spc="-50" i="1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19328" y="2440289"/>
            <a:ext cx="732155" cy="2330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250">
                <a:latin typeface="Times New Roman"/>
                <a:cs typeface="Times New Roman"/>
              </a:rPr>
              <a:t>2</a:t>
            </a:r>
            <a:r>
              <a:rPr dirty="0" sz="1250" i="1">
                <a:latin typeface="Times New Roman"/>
                <a:cs typeface="Times New Roman"/>
              </a:rPr>
              <a:t>H</a:t>
            </a:r>
            <a:r>
              <a:rPr dirty="0" sz="1250" spc="10" i="1">
                <a:latin typeface="Times New Roman"/>
                <a:cs typeface="Times New Roman"/>
              </a:rPr>
              <a:t> </a:t>
            </a:r>
            <a:r>
              <a:rPr dirty="0" baseline="-22222" sz="1125" i="1">
                <a:latin typeface="Times New Roman"/>
                <a:cs typeface="Times New Roman"/>
              </a:rPr>
              <a:t>i</a:t>
            </a:r>
            <a:r>
              <a:rPr dirty="0" baseline="-22222" sz="1125" spc="37" i="1">
                <a:latin typeface="Times New Roman"/>
                <a:cs typeface="Times New Roman"/>
              </a:rPr>
              <a:t> </a:t>
            </a:r>
            <a:r>
              <a:rPr dirty="0" baseline="-22222" sz="1125" i="1">
                <a:latin typeface="Times New Roman"/>
                <a:cs typeface="Times New Roman"/>
              </a:rPr>
              <a:t>B</a:t>
            </a:r>
            <a:r>
              <a:rPr dirty="0" baseline="-22222" sz="1125" spc="547" i="1">
                <a:latin typeface="Times New Roman"/>
                <a:cs typeface="Times New Roman"/>
              </a:rPr>
              <a:t> </a:t>
            </a:r>
            <a:r>
              <a:rPr dirty="0" baseline="-6666" sz="1875" i="1">
                <a:latin typeface="Times New Roman"/>
                <a:cs typeface="Times New Roman"/>
              </a:rPr>
              <a:t>d</a:t>
            </a:r>
            <a:r>
              <a:rPr dirty="0" baseline="-6666" sz="1875" spc="-157" i="1">
                <a:latin typeface="Times New Roman"/>
                <a:cs typeface="Times New Roman"/>
              </a:rPr>
              <a:t> </a:t>
            </a:r>
            <a:r>
              <a:rPr dirty="0" baseline="29629" sz="1125" spc="-37">
                <a:latin typeface="Times New Roman"/>
                <a:cs typeface="Times New Roman"/>
              </a:rPr>
              <a:t>2</a:t>
            </a:r>
            <a:r>
              <a:rPr dirty="0" baseline="-6172" sz="2025" spc="-37">
                <a:latin typeface="Symbol"/>
                <a:cs typeface="Symbol"/>
              </a:rPr>
              <a:t></a:t>
            </a:r>
            <a:endParaRPr baseline="-6172" sz="2025">
              <a:latin typeface="Symbol"/>
              <a:cs typeface="Symbo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39216" y="2694796"/>
            <a:ext cx="521970" cy="2330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81000" algn="l"/>
              </a:tabLst>
            </a:pPr>
            <a:r>
              <a:rPr dirty="0" sz="1350" spc="-50">
                <a:latin typeface="Symbol"/>
                <a:cs typeface="Symbol"/>
              </a:rPr>
              <a:t>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250" spc="-25" i="1">
                <a:latin typeface="Times New Roman"/>
                <a:cs typeface="Times New Roman"/>
              </a:rPr>
              <a:t>dt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06630" y="3111503"/>
            <a:ext cx="48215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Simplificando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notación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despejando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derivada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segunda,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45236" y="3645398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 h="0">
                <a:moveTo>
                  <a:pt x="0" y="0"/>
                </a:moveTo>
                <a:lnTo>
                  <a:pt x="278891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743711" y="3638253"/>
            <a:ext cx="716915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1300" spc="-10" i="1">
                <a:latin typeface="Times New Roman"/>
                <a:cs typeface="Times New Roman"/>
              </a:rPr>
              <a:t>dt</a:t>
            </a:r>
            <a:r>
              <a:rPr dirty="0" sz="1300" spc="-195" i="1">
                <a:latin typeface="Times New Roman"/>
                <a:cs typeface="Times New Roman"/>
              </a:rPr>
              <a:t> </a:t>
            </a:r>
            <a:r>
              <a:rPr dirty="0" baseline="44444" sz="1125" spc="-75">
                <a:latin typeface="Times New Roman"/>
                <a:cs typeface="Times New Roman"/>
              </a:rPr>
              <a:t>2</a:t>
            </a:r>
            <a:r>
              <a:rPr dirty="0" baseline="44444" sz="1125">
                <a:latin typeface="Times New Roman"/>
                <a:cs typeface="Times New Roman"/>
              </a:rPr>
              <a:t>	</a:t>
            </a:r>
            <a:r>
              <a:rPr dirty="0" sz="1300" spc="-25">
                <a:latin typeface="Times New Roman"/>
                <a:cs typeface="Times New Roman"/>
              </a:rPr>
              <a:t>2</a:t>
            </a:r>
            <a:r>
              <a:rPr dirty="0" sz="1300" spc="-25" i="1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31747" y="3510236"/>
            <a:ext cx="106426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Symbol"/>
                <a:cs typeface="Symbol"/>
              </a:rPr>
              <a:t>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u="sng" baseline="37037" sz="1125" spc="5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baseline="37037" sz="11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dirty="0" u="sng" baseline="37037" sz="1125" spc="3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37037" sz="1125" spc="22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</a:t>
            </a:r>
            <a:r>
              <a:rPr dirty="0" sz="1300" i="1">
                <a:latin typeface="Times New Roman"/>
                <a:cs typeface="Times New Roman"/>
              </a:rPr>
              <a:t>P</a:t>
            </a:r>
            <a:r>
              <a:rPr dirty="0" baseline="-22222" sz="1125" i="1">
                <a:latin typeface="Times New Roman"/>
                <a:cs typeface="Times New Roman"/>
              </a:rPr>
              <a:t>m</a:t>
            </a:r>
            <a:r>
              <a:rPr dirty="0" baseline="-22222" sz="1125" spc="262" i="1">
                <a:latin typeface="Times New Roman"/>
                <a:cs typeface="Times New Roman"/>
              </a:rPr>
              <a:t> </a:t>
            </a:r>
            <a:r>
              <a:rPr dirty="0" sz="1300">
                <a:latin typeface="Symbol"/>
                <a:cs typeface="Symbol"/>
              </a:rPr>
              <a:t>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 spc="-100" i="1">
                <a:latin typeface="Times New Roman"/>
                <a:cs typeface="Times New Roman"/>
              </a:rPr>
              <a:t>P</a:t>
            </a:r>
            <a:r>
              <a:rPr dirty="0" baseline="-22222" sz="1125" spc="-150" i="1">
                <a:latin typeface="Times New Roman"/>
                <a:cs typeface="Times New Roman"/>
              </a:rPr>
              <a:t>e</a:t>
            </a:r>
            <a:r>
              <a:rPr dirty="0" baseline="-22222" sz="1125" spc="-52" i="1">
                <a:latin typeface="Times New Roman"/>
                <a:cs typeface="Times New Roman"/>
              </a:rPr>
              <a:t> </a:t>
            </a:r>
            <a:r>
              <a:rPr dirty="0" sz="1300" spc="-50">
                <a:latin typeface="Times New Roman"/>
                <a:cs typeface="Times New Roman"/>
              </a:rPr>
              <a:t>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9327" y="3397225"/>
            <a:ext cx="665480" cy="2349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513080" algn="l"/>
              </a:tabLst>
            </a:pPr>
            <a:r>
              <a:rPr dirty="0" sz="1300" spc="-10" i="1">
                <a:latin typeface="Times New Roman"/>
                <a:cs typeface="Times New Roman"/>
              </a:rPr>
              <a:t>d</a:t>
            </a:r>
            <a:r>
              <a:rPr dirty="0" sz="1300" spc="-135" i="1">
                <a:latin typeface="Times New Roman"/>
                <a:cs typeface="Times New Roman"/>
              </a:rPr>
              <a:t> </a:t>
            </a:r>
            <a:r>
              <a:rPr dirty="0" baseline="44444" sz="1125" spc="-37">
                <a:latin typeface="Times New Roman"/>
                <a:cs typeface="Times New Roman"/>
              </a:rPr>
              <a:t>2</a:t>
            </a:r>
            <a:r>
              <a:rPr dirty="0" sz="1350" spc="-25">
                <a:latin typeface="Symbol"/>
                <a:cs typeface="Symbol"/>
              </a:rPr>
              <a:t>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Symbol"/>
                <a:cs typeface="Symbol"/>
              </a:rPr>
              <a:t>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3491485" y="4005042"/>
            <a:ext cx="50800" cy="155575"/>
          </a:xfrm>
          <a:custGeom>
            <a:avLst/>
            <a:gdLst/>
            <a:ahLst/>
            <a:cxnLst/>
            <a:rect l="l" t="t" r="r" b="b"/>
            <a:pathLst>
              <a:path w="50800" h="155575">
                <a:moveTo>
                  <a:pt x="50289" y="0"/>
                </a:moveTo>
                <a:lnTo>
                  <a:pt x="0" y="155443"/>
                </a:lnTo>
              </a:path>
            </a:pathLst>
          </a:custGeom>
          <a:ln w="63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706627" y="3947926"/>
            <a:ext cx="38842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Multiplicando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ambos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miembros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1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28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dt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obtiene: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847344" y="4453156"/>
            <a:ext cx="218440" cy="0"/>
          </a:xfrm>
          <a:custGeom>
            <a:avLst/>
            <a:gdLst/>
            <a:ahLst/>
            <a:cxnLst/>
            <a:rect l="l" t="t" r="r" b="b"/>
            <a:pathLst>
              <a:path w="218440" h="0">
                <a:moveTo>
                  <a:pt x="0" y="0"/>
                </a:moveTo>
                <a:lnTo>
                  <a:pt x="217931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213103" y="4453156"/>
            <a:ext cx="271780" cy="0"/>
          </a:xfrm>
          <a:custGeom>
            <a:avLst/>
            <a:gdLst/>
            <a:ahLst/>
            <a:cxnLst/>
            <a:rect l="l" t="t" r="r" b="b"/>
            <a:pathLst>
              <a:path w="271780" h="0">
                <a:moveTo>
                  <a:pt x="0" y="0"/>
                </a:moveTo>
                <a:lnTo>
                  <a:pt x="271272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764786" y="4453156"/>
            <a:ext cx="218440" cy="0"/>
          </a:xfrm>
          <a:custGeom>
            <a:avLst/>
            <a:gdLst/>
            <a:ahLst/>
            <a:cxnLst/>
            <a:rect l="l" t="t" r="r" b="b"/>
            <a:pathLst>
              <a:path w="218439" h="0">
                <a:moveTo>
                  <a:pt x="0" y="0"/>
                </a:moveTo>
                <a:lnTo>
                  <a:pt x="217940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807211" y="4444865"/>
            <a:ext cx="1574800" cy="2178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  <a:tabLst>
                <a:tab pos="440690" algn="l"/>
                <a:tab pos="967740" algn="l"/>
                <a:tab pos="1333500" algn="l"/>
              </a:tabLst>
            </a:pPr>
            <a:r>
              <a:rPr dirty="0" sz="1250" spc="-25" i="1">
                <a:latin typeface="Times New Roman"/>
                <a:cs typeface="Times New Roman"/>
              </a:rPr>
              <a:t>dt</a:t>
            </a:r>
            <a:r>
              <a:rPr dirty="0" sz="1250" i="1">
                <a:latin typeface="Times New Roman"/>
                <a:cs typeface="Times New Roman"/>
              </a:rPr>
              <a:t>	dt</a:t>
            </a:r>
            <a:r>
              <a:rPr dirty="0" sz="1250" spc="-200" i="1">
                <a:latin typeface="Times New Roman"/>
                <a:cs typeface="Times New Roman"/>
              </a:rPr>
              <a:t> </a:t>
            </a:r>
            <a:r>
              <a:rPr dirty="0" baseline="43650" sz="1050" spc="-75">
                <a:latin typeface="Times New Roman"/>
                <a:cs typeface="Times New Roman"/>
              </a:rPr>
              <a:t>2</a:t>
            </a:r>
            <a:r>
              <a:rPr dirty="0" baseline="43650" sz="1050">
                <a:latin typeface="Times New Roman"/>
                <a:cs typeface="Times New Roman"/>
              </a:rPr>
              <a:t>	</a:t>
            </a:r>
            <a:r>
              <a:rPr dirty="0" sz="1250" spc="-25" i="1">
                <a:latin typeface="Times New Roman"/>
                <a:cs typeface="Times New Roman"/>
              </a:rPr>
              <a:t>dt</a:t>
            </a:r>
            <a:r>
              <a:rPr dirty="0" sz="1250" i="1">
                <a:latin typeface="Times New Roman"/>
                <a:cs typeface="Times New Roman"/>
              </a:rPr>
              <a:t>	</a:t>
            </a:r>
            <a:r>
              <a:rPr dirty="0" sz="1250" spc="-25">
                <a:latin typeface="Times New Roman"/>
                <a:cs typeface="Times New Roman"/>
              </a:rPr>
              <a:t>2</a:t>
            </a:r>
            <a:r>
              <a:rPr dirty="0" sz="1250" spc="-25" i="1">
                <a:latin typeface="Times New Roman"/>
                <a:cs typeface="Times New Roman"/>
              </a:rPr>
              <a:t>H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16355" y="4211739"/>
            <a:ext cx="1489710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30"/>
              </a:spcBef>
              <a:tabLst>
                <a:tab pos="407034" algn="l"/>
                <a:tab pos="967740" algn="l"/>
                <a:tab pos="1341120" algn="l"/>
              </a:tabLst>
            </a:pPr>
            <a:r>
              <a:rPr dirty="0" sz="1250" spc="-25" i="1">
                <a:latin typeface="Times New Roman"/>
                <a:cs typeface="Times New Roman"/>
              </a:rPr>
              <a:t>d</a:t>
            </a:r>
            <a:r>
              <a:rPr dirty="0" sz="1300" spc="-25">
                <a:latin typeface="Symbol"/>
                <a:cs typeface="Symbol"/>
              </a:rPr>
              <a:t>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250" i="1">
                <a:latin typeface="Times New Roman"/>
                <a:cs typeface="Times New Roman"/>
              </a:rPr>
              <a:t>d</a:t>
            </a:r>
            <a:r>
              <a:rPr dirty="0" sz="1250" spc="-114" i="1">
                <a:latin typeface="Times New Roman"/>
                <a:cs typeface="Times New Roman"/>
              </a:rPr>
              <a:t> </a:t>
            </a:r>
            <a:r>
              <a:rPr dirty="0" baseline="43650" sz="1050" spc="-37">
                <a:latin typeface="Times New Roman"/>
                <a:cs typeface="Times New Roman"/>
              </a:rPr>
              <a:t>2</a:t>
            </a:r>
            <a:r>
              <a:rPr dirty="0" sz="1300" spc="-25">
                <a:latin typeface="Symbol"/>
                <a:cs typeface="Symbol"/>
              </a:rPr>
              <a:t>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250" spc="-25" i="1">
                <a:latin typeface="Times New Roman"/>
                <a:cs typeface="Times New Roman"/>
              </a:rPr>
              <a:t>d</a:t>
            </a:r>
            <a:r>
              <a:rPr dirty="0" sz="1300" spc="-25">
                <a:latin typeface="Symbol"/>
                <a:cs typeface="Symbol"/>
              </a:rPr>
              <a:t>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-50">
                <a:latin typeface="Symbol"/>
                <a:cs typeface="Symbol"/>
              </a:rPr>
              <a:t>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05611" y="4329041"/>
            <a:ext cx="2838450" cy="2178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389890" algn="l"/>
                <a:tab pos="825500" algn="l"/>
                <a:tab pos="1305560" algn="l"/>
                <a:tab pos="2637790" algn="l"/>
              </a:tabLst>
            </a:pPr>
            <a:r>
              <a:rPr dirty="0" baseline="2222" sz="1875" spc="-75">
                <a:latin typeface="Times New Roman"/>
                <a:cs typeface="Times New Roman"/>
              </a:rPr>
              <a:t>2</a:t>
            </a:r>
            <a:r>
              <a:rPr dirty="0" baseline="2222" sz="1875">
                <a:latin typeface="Times New Roman"/>
                <a:cs typeface="Times New Roman"/>
              </a:rPr>
              <a:t>	</a:t>
            </a:r>
            <a:r>
              <a:rPr dirty="0" baseline="2222" sz="1875" spc="-75">
                <a:latin typeface="Symbol"/>
                <a:cs typeface="Symbol"/>
              </a:rPr>
              <a:t></a:t>
            </a:r>
            <a:r>
              <a:rPr dirty="0" baseline="2222" sz="1875">
                <a:latin typeface="Times New Roman"/>
                <a:cs typeface="Times New Roman"/>
              </a:rPr>
              <a:t>	</a:t>
            </a:r>
            <a:r>
              <a:rPr dirty="0" baseline="2222" sz="1875">
                <a:latin typeface="Symbol"/>
                <a:cs typeface="Symbol"/>
              </a:rPr>
              <a:t></a:t>
            </a:r>
            <a:r>
              <a:rPr dirty="0" baseline="2222" sz="1875">
                <a:latin typeface="Times New Roman"/>
                <a:cs typeface="Times New Roman"/>
              </a:rPr>
              <a:t> </a:t>
            </a:r>
            <a:r>
              <a:rPr dirty="0" baseline="2222" sz="1875" spc="-75">
                <a:latin typeface="Times New Roman"/>
                <a:cs typeface="Times New Roman"/>
              </a:rPr>
              <a:t>2</a:t>
            </a:r>
            <a:r>
              <a:rPr dirty="0" baseline="2222" sz="1875">
                <a:latin typeface="Times New Roman"/>
                <a:cs typeface="Times New Roman"/>
              </a:rPr>
              <a:t>	</a:t>
            </a:r>
            <a:r>
              <a:rPr dirty="0" baseline="2222" sz="1875">
                <a:latin typeface="Symbol"/>
                <a:cs typeface="Symbol"/>
              </a:rPr>
              <a:t></a:t>
            </a:r>
            <a:r>
              <a:rPr dirty="0" baseline="2222" sz="1875" spc="-127">
                <a:latin typeface="Times New Roman"/>
                <a:cs typeface="Times New Roman"/>
              </a:rPr>
              <a:t> </a:t>
            </a:r>
            <a:r>
              <a:rPr dirty="0" u="sng" baseline="43650" sz="1050" spc="54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baseline="43650" sz="10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dirty="0" u="sng" baseline="43650" sz="1050" spc="3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43650" sz="1050" spc="67">
                <a:latin typeface="Times New Roman"/>
                <a:cs typeface="Times New Roman"/>
              </a:rPr>
              <a:t> </a:t>
            </a:r>
            <a:r>
              <a:rPr dirty="0" baseline="2222" sz="1875">
                <a:latin typeface="Times New Roman"/>
                <a:cs typeface="Times New Roman"/>
              </a:rPr>
              <a:t>(</a:t>
            </a:r>
            <a:r>
              <a:rPr dirty="0" baseline="2222" sz="1875" i="1">
                <a:latin typeface="Times New Roman"/>
                <a:cs typeface="Times New Roman"/>
              </a:rPr>
              <a:t>P</a:t>
            </a:r>
            <a:r>
              <a:rPr dirty="0" baseline="-19841" sz="1050" i="1">
                <a:latin typeface="Times New Roman"/>
                <a:cs typeface="Times New Roman"/>
              </a:rPr>
              <a:t>m</a:t>
            </a:r>
            <a:r>
              <a:rPr dirty="0" baseline="-19841" sz="1050" spc="315" i="1">
                <a:latin typeface="Times New Roman"/>
                <a:cs typeface="Times New Roman"/>
              </a:rPr>
              <a:t> </a:t>
            </a:r>
            <a:r>
              <a:rPr dirty="0" baseline="2222" sz="1875">
                <a:latin typeface="Symbol"/>
                <a:cs typeface="Symbol"/>
              </a:rPr>
              <a:t></a:t>
            </a:r>
            <a:r>
              <a:rPr dirty="0" baseline="2222" sz="1875" spc="-22">
                <a:latin typeface="Times New Roman"/>
                <a:cs typeface="Times New Roman"/>
              </a:rPr>
              <a:t> </a:t>
            </a:r>
            <a:r>
              <a:rPr dirty="0" baseline="2222" sz="1875" spc="-142" i="1">
                <a:latin typeface="Times New Roman"/>
                <a:cs typeface="Times New Roman"/>
              </a:rPr>
              <a:t>P</a:t>
            </a:r>
            <a:r>
              <a:rPr dirty="0" baseline="-19841" sz="1050" spc="-142" i="1">
                <a:latin typeface="Times New Roman"/>
                <a:cs typeface="Times New Roman"/>
              </a:rPr>
              <a:t>e</a:t>
            </a:r>
            <a:r>
              <a:rPr dirty="0" baseline="-19841" sz="1050" spc="-15" i="1">
                <a:latin typeface="Times New Roman"/>
                <a:cs typeface="Times New Roman"/>
              </a:rPr>
              <a:t> </a:t>
            </a:r>
            <a:r>
              <a:rPr dirty="0" baseline="2222" sz="1875" spc="-75">
                <a:latin typeface="Times New Roman"/>
                <a:cs typeface="Times New Roman"/>
              </a:rPr>
              <a:t>)</a:t>
            </a:r>
            <a:r>
              <a:rPr dirty="0" baseline="2222" sz="1875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3745988" y="4454673"/>
            <a:ext cx="215265" cy="0"/>
          </a:xfrm>
          <a:custGeom>
            <a:avLst/>
            <a:gdLst/>
            <a:ahLst/>
            <a:cxnLst/>
            <a:rect l="l" t="t" r="r" b="b"/>
            <a:pathLst>
              <a:path w="215264" h="0">
                <a:moveTo>
                  <a:pt x="0" y="0"/>
                </a:moveTo>
                <a:lnTo>
                  <a:pt x="214883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4059934" y="4454673"/>
            <a:ext cx="215265" cy="0"/>
          </a:xfrm>
          <a:custGeom>
            <a:avLst/>
            <a:gdLst/>
            <a:ahLst/>
            <a:cxnLst/>
            <a:rect l="l" t="t" r="r" b="b"/>
            <a:pathLst>
              <a:path w="215264" h="0">
                <a:moveTo>
                  <a:pt x="0" y="0"/>
                </a:moveTo>
                <a:lnTo>
                  <a:pt x="214883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5391908" y="4454673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 h="0">
                <a:moveTo>
                  <a:pt x="0" y="0"/>
                </a:moveTo>
                <a:lnTo>
                  <a:pt x="216411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4926582" y="4430178"/>
            <a:ext cx="38100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6390" algn="l"/>
              </a:tabLst>
            </a:pPr>
            <a:r>
              <a:rPr dirty="0" sz="700" spc="-50" i="1">
                <a:latin typeface="Times New Roman"/>
                <a:cs typeface="Times New Roman"/>
              </a:rPr>
              <a:t>m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0" i="1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391401" y="4185947"/>
            <a:ext cx="191135" cy="4762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8890">
              <a:lnSpc>
                <a:spcPct val="114700"/>
              </a:lnSpc>
              <a:spcBef>
                <a:spcPts val="130"/>
              </a:spcBef>
            </a:pPr>
            <a:r>
              <a:rPr dirty="0" sz="1250" spc="-45" i="1">
                <a:latin typeface="Times New Roman"/>
                <a:cs typeface="Times New Roman"/>
              </a:rPr>
              <a:t>d</a:t>
            </a:r>
            <a:r>
              <a:rPr dirty="0" sz="1300" spc="-45">
                <a:latin typeface="Symbol"/>
                <a:cs typeface="Symbol"/>
              </a:rPr>
              <a:t>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250" spc="-25" i="1">
                <a:latin typeface="Times New Roman"/>
                <a:cs typeface="Times New Roman"/>
              </a:rPr>
              <a:t>dt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743959" y="4185947"/>
            <a:ext cx="1004569" cy="476250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64135">
              <a:lnSpc>
                <a:spcPct val="100000"/>
              </a:lnSpc>
              <a:spcBef>
                <a:spcPts val="359"/>
              </a:spcBef>
              <a:tabLst>
                <a:tab pos="848994" algn="l"/>
              </a:tabLst>
            </a:pPr>
            <a:r>
              <a:rPr dirty="0" sz="1250" spc="-50" i="1">
                <a:latin typeface="Times New Roman"/>
                <a:cs typeface="Times New Roman"/>
              </a:rPr>
              <a:t>d</a:t>
            </a:r>
            <a:r>
              <a:rPr dirty="0" sz="1250" i="1">
                <a:latin typeface="Times New Roman"/>
                <a:cs typeface="Times New Roman"/>
              </a:rPr>
              <a:t>	</a:t>
            </a:r>
            <a:r>
              <a:rPr dirty="0" sz="1300" spc="-50">
                <a:latin typeface="Symbol"/>
                <a:cs typeface="Symbol"/>
              </a:rPr>
              <a:t></a:t>
            </a:r>
            <a:endParaRPr sz="13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  <a:tabLst>
                <a:tab pos="876300" algn="l"/>
              </a:tabLst>
            </a:pPr>
            <a:r>
              <a:rPr dirty="0" sz="1250" spc="-25" i="1">
                <a:latin typeface="Times New Roman"/>
                <a:cs typeface="Times New Roman"/>
              </a:rPr>
              <a:t>dt</a:t>
            </a:r>
            <a:r>
              <a:rPr dirty="0" sz="1250" i="1">
                <a:latin typeface="Times New Roman"/>
                <a:cs typeface="Times New Roman"/>
              </a:rPr>
              <a:t>	</a:t>
            </a:r>
            <a:r>
              <a:rPr dirty="0" sz="1250" spc="-50" i="1">
                <a:latin typeface="Times New Roman"/>
                <a:cs typeface="Times New Roman"/>
              </a:rPr>
              <a:t>H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425694" y="4324446"/>
            <a:ext cx="97980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Symbol"/>
                <a:cs typeface="Symbol"/>
              </a:rPr>
              <a:t>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u="sng" baseline="39682" sz="1050" spc="41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baseline="39682" sz="10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dirty="0" u="sng" baseline="39682" sz="1050" spc="2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39682" sz="1050" spc="67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(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440" i="1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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-15" i="1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956302" y="4227041"/>
            <a:ext cx="488315" cy="3778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ts val="1405"/>
              </a:lnSpc>
              <a:spcBef>
                <a:spcPts val="120"/>
              </a:spcBef>
            </a:pPr>
            <a:r>
              <a:rPr dirty="0" sz="1250" spc="-10">
                <a:latin typeface="Symbol"/>
                <a:cs typeface="Symbol"/>
              </a:rPr>
              <a:t></a:t>
            </a:r>
            <a:r>
              <a:rPr dirty="0" sz="1250" spc="-120">
                <a:latin typeface="Times New Roman"/>
                <a:cs typeface="Times New Roman"/>
              </a:rPr>
              <a:t> </a:t>
            </a:r>
            <a:r>
              <a:rPr dirty="0" baseline="4444" sz="1875" i="1">
                <a:latin typeface="Times New Roman"/>
                <a:cs typeface="Times New Roman"/>
              </a:rPr>
              <a:t>d</a:t>
            </a:r>
            <a:r>
              <a:rPr dirty="0" baseline="4273" sz="1950">
                <a:latin typeface="Symbol"/>
                <a:cs typeface="Symbol"/>
              </a:rPr>
              <a:t></a:t>
            </a:r>
            <a:r>
              <a:rPr dirty="0" baseline="4273" sz="1950" spc="22">
                <a:latin typeface="Times New Roman"/>
                <a:cs typeface="Times New Roman"/>
              </a:rPr>
              <a:t> </a:t>
            </a:r>
            <a:r>
              <a:rPr dirty="0" sz="1250" spc="20">
                <a:latin typeface="Symbol"/>
                <a:cs typeface="Symbol"/>
              </a:rPr>
              <a:t></a:t>
            </a:r>
            <a:r>
              <a:rPr dirty="0" baseline="67460" sz="1050" spc="30">
                <a:latin typeface="Times New Roman"/>
                <a:cs typeface="Times New Roman"/>
              </a:rPr>
              <a:t>2</a:t>
            </a:r>
            <a:endParaRPr baseline="67460" sz="1050">
              <a:latin typeface="Times New Roman"/>
              <a:cs typeface="Times New Roman"/>
            </a:endParaRPr>
          </a:p>
          <a:p>
            <a:pPr marL="38100">
              <a:lnSpc>
                <a:spcPts val="1345"/>
              </a:lnSpc>
            </a:pPr>
            <a:r>
              <a:rPr dirty="0" sz="1250" spc="-250">
                <a:latin typeface="Symbol"/>
                <a:cs typeface="Symbol"/>
              </a:rPr>
              <a:t></a:t>
            </a:r>
            <a:r>
              <a:rPr dirty="0" baseline="-26666" sz="1875" spc="-375">
                <a:latin typeface="Symbol"/>
                <a:cs typeface="Symbol"/>
              </a:rPr>
              <a:t></a:t>
            </a:r>
            <a:r>
              <a:rPr dirty="0" baseline="-26666" sz="1875" spc="-292">
                <a:latin typeface="Times New Roman"/>
                <a:cs typeface="Times New Roman"/>
              </a:rPr>
              <a:t> </a:t>
            </a:r>
            <a:r>
              <a:rPr dirty="0" baseline="-20000" sz="1875" i="1">
                <a:latin typeface="Times New Roman"/>
                <a:cs typeface="Times New Roman"/>
              </a:rPr>
              <a:t>dt</a:t>
            </a:r>
            <a:r>
              <a:rPr dirty="0" baseline="-20000" sz="1875" spc="600" i="1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Symbol"/>
                <a:cs typeface="Symbol"/>
              </a:rPr>
              <a:t></a:t>
            </a:r>
            <a:r>
              <a:rPr dirty="0" baseline="-26666" sz="1875" spc="-52">
                <a:latin typeface="Symbol"/>
                <a:cs typeface="Symbol"/>
              </a:rPr>
              <a:t></a:t>
            </a:r>
            <a:endParaRPr baseline="-26666" sz="1875">
              <a:latin typeface="Symbol"/>
              <a:cs typeface="Symbol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2061974" y="5112989"/>
            <a:ext cx="50800" cy="155575"/>
          </a:xfrm>
          <a:custGeom>
            <a:avLst/>
            <a:gdLst/>
            <a:ahLst/>
            <a:cxnLst/>
            <a:rect l="l" t="t" r="r" b="b"/>
            <a:pathLst>
              <a:path w="50800" h="155575">
                <a:moveTo>
                  <a:pt x="50289" y="0"/>
                </a:moveTo>
                <a:lnTo>
                  <a:pt x="0" y="155459"/>
                </a:lnTo>
              </a:path>
            </a:pathLst>
          </a:custGeom>
          <a:ln w="63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681227" y="4844150"/>
            <a:ext cx="6198870" cy="17081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 marR="32384">
              <a:lnSpc>
                <a:spcPct val="108100"/>
              </a:lnSpc>
              <a:spcBef>
                <a:spcPts val="9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integra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expresión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puntos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funcionamiento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velocidad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relativa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3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dt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cero:</a:t>
            </a:r>
            <a:endParaRPr sz="1200">
              <a:latin typeface="Comic Sans MS"/>
              <a:cs typeface="Comic Sans MS"/>
            </a:endParaRPr>
          </a:p>
          <a:p>
            <a:pPr algn="r" marL="227965" marR="33020" indent="-227965">
              <a:lnSpc>
                <a:spcPct val="100000"/>
              </a:lnSpc>
              <a:spcBef>
                <a:spcPts val="395"/>
              </a:spcBef>
              <a:buChar char="-"/>
              <a:tabLst>
                <a:tab pos="227965" algn="l"/>
                <a:tab pos="228600" algn="l"/>
              </a:tabLst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inicial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baseline="3267" sz="2550">
                <a:latin typeface="Symbol"/>
                <a:cs typeface="Symbol"/>
              </a:rPr>
              <a:t></a:t>
            </a:r>
            <a:r>
              <a:rPr dirty="0" baseline="3267" sz="2550" spc="12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baseline="6535" sz="2550">
                <a:latin typeface="Symbol"/>
                <a:cs typeface="Symbol"/>
              </a:rPr>
              <a:t></a:t>
            </a:r>
            <a:r>
              <a:rPr dirty="0" baseline="-11695" sz="1425" i="1">
                <a:latin typeface="Times New Roman"/>
                <a:cs typeface="Times New Roman"/>
              </a:rPr>
              <a:t>o</a:t>
            </a:r>
            <a:r>
              <a:rPr dirty="0" baseline="-11695" sz="1425" spc="127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inicial</a:t>
            </a:r>
            <a:endParaRPr sz="1200">
              <a:latin typeface="Comic Sans MS"/>
              <a:cs typeface="Comic Sans MS"/>
            </a:endParaRPr>
          </a:p>
          <a:p>
            <a:pPr marL="266700">
              <a:lnSpc>
                <a:spcPct val="100000"/>
              </a:lnSpc>
              <a:spcBef>
                <a:spcPts val="380"/>
              </a:spcBef>
            </a:pPr>
            <a:r>
              <a:rPr dirty="0" sz="1200" spc="-25" b="1">
                <a:latin typeface="Comic Sans MS"/>
                <a:cs typeface="Comic Sans MS"/>
              </a:rPr>
              <a:t>a.</a:t>
            </a:r>
            <a:endParaRPr sz="1200">
              <a:latin typeface="Comic Sans MS"/>
              <a:cs typeface="Comic Sans MS"/>
            </a:endParaRPr>
          </a:p>
          <a:p>
            <a:pPr algn="r" marL="227965" marR="30480" indent="-227965">
              <a:lnSpc>
                <a:spcPct val="100000"/>
              </a:lnSpc>
              <a:spcBef>
                <a:spcPts val="240"/>
              </a:spcBef>
              <a:buChar char="-"/>
              <a:tabLst>
                <a:tab pos="227965" algn="l"/>
                <a:tab pos="228600" algn="l"/>
              </a:tabLst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máximo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baseline="3267" sz="2550">
                <a:latin typeface="Symbol"/>
                <a:cs typeface="Symbol"/>
              </a:rPr>
              <a:t></a:t>
            </a:r>
            <a:r>
              <a:rPr dirty="0" baseline="3267" sz="255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llamado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baseline="6535" sz="2550" spc="-75">
                <a:latin typeface="Symbol"/>
                <a:cs typeface="Symbol"/>
              </a:rPr>
              <a:t></a:t>
            </a:r>
            <a:r>
              <a:rPr dirty="0" baseline="6535" sz="2550" spc="-419">
                <a:latin typeface="Times New Roman"/>
                <a:cs typeface="Times New Roman"/>
              </a:rPr>
              <a:t> </a:t>
            </a:r>
            <a:r>
              <a:rPr dirty="0" baseline="-11695" sz="1425" i="1">
                <a:latin typeface="Times New Roman"/>
                <a:cs typeface="Times New Roman"/>
              </a:rPr>
              <a:t>máx</a:t>
            </a:r>
            <a:r>
              <a:rPr dirty="0" baseline="-11695" sz="1425" spc="67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corresponde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valor</a:t>
            </a:r>
            <a:endParaRPr sz="1200">
              <a:latin typeface="Comic Sans MS"/>
              <a:cs typeface="Comic Sans MS"/>
            </a:endParaRPr>
          </a:p>
          <a:p>
            <a:pPr marL="266700" marR="30480">
              <a:lnSpc>
                <a:spcPct val="115799"/>
              </a:lnSpc>
              <a:spcBef>
                <a:spcPts val="155"/>
              </a:spcBef>
            </a:pPr>
            <a:r>
              <a:rPr dirty="0" sz="1200">
                <a:latin typeface="Comic Sans MS"/>
                <a:cs typeface="Comic Sans MS"/>
              </a:rPr>
              <a:t>máximo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desviación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(punto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)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comenzar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decrecer.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821435" y="6940298"/>
            <a:ext cx="222885" cy="0"/>
          </a:xfrm>
          <a:custGeom>
            <a:avLst/>
            <a:gdLst/>
            <a:ahLst/>
            <a:cxnLst/>
            <a:rect l="l" t="t" r="r" b="b"/>
            <a:pathLst>
              <a:path w="222884" h="0">
                <a:moveTo>
                  <a:pt x="0" y="0"/>
                </a:moveTo>
                <a:lnTo>
                  <a:pt x="222505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726439" y="6818405"/>
            <a:ext cx="89535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Symbol"/>
                <a:cs typeface="Symbol"/>
              </a:rPr>
              <a:t>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406651" y="6670316"/>
            <a:ext cx="508634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latin typeface="Symbol"/>
                <a:cs typeface="Symbol"/>
              </a:rPr>
              <a:t>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max</a:t>
            </a:r>
            <a:r>
              <a:rPr dirty="0" sz="750" spc="420">
                <a:latin typeface="Times New Roman"/>
                <a:cs typeface="Times New Roman"/>
              </a:rPr>
              <a:t> </a:t>
            </a:r>
            <a:r>
              <a:rPr dirty="0" baseline="-6172" sz="2025" spc="-75">
                <a:latin typeface="Symbol"/>
                <a:cs typeface="Symbol"/>
              </a:rPr>
              <a:t></a:t>
            </a:r>
            <a:endParaRPr baseline="-6172" sz="2025">
              <a:latin typeface="Symbol"/>
              <a:cs typeface="Symbo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407667" y="6958114"/>
            <a:ext cx="119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Symbol"/>
                <a:cs typeface="Symbol"/>
              </a:rPr>
              <a:t></a:t>
            </a:r>
            <a:r>
              <a:rPr dirty="0" sz="750" spc="-25" i="1">
                <a:latin typeface="Times New Roman"/>
                <a:cs typeface="Times New Roman"/>
              </a:rPr>
              <a:t>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027175" y="6720374"/>
            <a:ext cx="173990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734060" algn="l"/>
              </a:tabLst>
            </a:pPr>
            <a:r>
              <a:rPr dirty="0" baseline="-4273" sz="1950">
                <a:latin typeface="Symbol"/>
                <a:cs typeface="Symbol"/>
              </a:rPr>
              <a:t></a:t>
            </a:r>
            <a:r>
              <a:rPr dirty="0" baseline="-4273" sz="1950" spc="179">
                <a:latin typeface="Times New Roman"/>
                <a:cs typeface="Times New Roman"/>
              </a:rPr>
              <a:t>  </a:t>
            </a:r>
            <a:r>
              <a:rPr dirty="0" sz="1300">
                <a:latin typeface="Symbol"/>
                <a:cs typeface="Symbol"/>
              </a:rPr>
              <a:t></a:t>
            </a:r>
            <a:r>
              <a:rPr dirty="0" sz="1300" spc="20">
                <a:latin typeface="Times New Roman"/>
                <a:cs typeface="Times New Roman"/>
              </a:rPr>
              <a:t> </a:t>
            </a:r>
            <a:r>
              <a:rPr dirty="0" baseline="-12820" sz="2925" spc="-75">
                <a:latin typeface="Symbol"/>
                <a:cs typeface="Symbol"/>
              </a:rPr>
              <a:t></a:t>
            </a:r>
            <a:r>
              <a:rPr dirty="0" baseline="-12820" sz="2925">
                <a:latin typeface="Times New Roman"/>
                <a:cs typeface="Times New Roman"/>
              </a:rPr>
              <a:t>	</a:t>
            </a:r>
            <a:r>
              <a:rPr dirty="0" u="sng" baseline="37037" sz="1125" spc="3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baseline="37037" sz="11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dirty="0" u="sng" baseline="37037" sz="1125" spc="-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baseline="37037" sz="1125" spc="7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</a:t>
            </a:r>
            <a:r>
              <a:rPr dirty="0" sz="1300" i="1">
                <a:latin typeface="Times New Roman"/>
                <a:cs typeface="Times New Roman"/>
              </a:rPr>
              <a:t>P</a:t>
            </a:r>
            <a:r>
              <a:rPr dirty="0" baseline="-22222" sz="1125" i="1">
                <a:latin typeface="Times New Roman"/>
                <a:cs typeface="Times New Roman"/>
              </a:rPr>
              <a:t>m</a:t>
            </a:r>
            <a:r>
              <a:rPr dirty="0" baseline="-22222" sz="1125" spc="300" i="1">
                <a:latin typeface="Times New Roman"/>
                <a:cs typeface="Times New Roman"/>
              </a:rPr>
              <a:t> </a:t>
            </a:r>
            <a:r>
              <a:rPr dirty="0" sz="1300">
                <a:latin typeface="Symbol"/>
                <a:cs typeface="Symbol"/>
              </a:rPr>
              <a:t>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 spc="-100" i="1">
                <a:latin typeface="Times New Roman"/>
                <a:cs typeface="Times New Roman"/>
              </a:rPr>
              <a:t>P</a:t>
            </a:r>
            <a:r>
              <a:rPr dirty="0" baseline="-22222" sz="1125" spc="-150" i="1">
                <a:latin typeface="Times New Roman"/>
                <a:cs typeface="Times New Roman"/>
              </a:rPr>
              <a:t>e</a:t>
            </a:r>
            <a:r>
              <a:rPr dirty="0" baseline="-22222" sz="1125" spc="-52" i="1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)</a:t>
            </a:r>
            <a:r>
              <a:rPr dirty="0" sz="1300" i="1">
                <a:latin typeface="Times New Roman"/>
                <a:cs typeface="Times New Roman"/>
              </a:rPr>
              <a:t>d</a:t>
            </a:r>
            <a:r>
              <a:rPr dirty="0" sz="1350">
                <a:latin typeface="Symbol"/>
                <a:cs typeface="Symbol"/>
              </a:rPr>
              <a:t>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701039" y="6702319"/>
            <a:ext cx="522605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300">
                <a:latin typeface="Symbol"/>
                <a:cs typeface="Symbol"/>
              </a:rPr>
              <a:t>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baseline="4273" sz="1950" i="1">
                <a:latin typeface="Times New Roman"/>
                <a:cs typeface="Times New Roman"/>
              </a:rPr>
              <a:t>d</a:t>
            </a:r>
            <a:r>
              <a:rPr dirty="0" baseline="4115" sz="2025">
                <a:latin typeface="Symbol"/>
                <a:cs typeface="Symbol"/>
              </a:rPr>
              <a:t></a:t>
            </a:r>
            <a:r>
              <a:rPr dirty="0" baseline="4115" sz="2025" spc="150">
                <a:latin typeface="Times New Roman"/>
                <a:cs typeface="Times New Roman"/>
              </a:rPr>
              <a:t> </a:t>
            </a:r>
            <a:r>
              <a:rPr dirty="0" sz="1300" spc="-25">
                <a:latin typeface="Symbol"/>
                <a:cs typeface="Symbol"/>
              </a:rPr>
              <a:t></a:t>
            </a:r>
            <a:r>
              <a:rPr dirty="0" baseline="66666" sz="1125" spc="-37">
                <a:latin typeface="Times New Roman"/>
                <a:cs typeface="Times New Roman"/>
              </a:rPr>
              <a:t>2</a:t>
            </a:r>
            <a:endParaRPr baseline="66666" sz="1125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3573775" y="6937257"/>
            <a:ext cx="224154" cy="0"/>
          </a:xfrm>
          <a:custGeom>
            <a:avLst/>
            <a:gdLst/>
            <a:ahLst/>
            <a:cxnLst/>
            <a:rect l="l" t="t" r="r" b="b"/>
            <a:pathLst>
              <a:path w="224154" h="0">
                <a:moveTo>
                  <a:pt x="0" y="0"/>
                </a:moveTo>
                <a:lnTo>
                  <a:pt x="224038" y="0"/>
                </a:lnTo>
              </a:path>
            </a:pathLst>
          </a:custGeom>
          <a:ln w="69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4690364" y="6790670"/>
            <a:ext cx="1336675" cy="237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992505" algn="l"/>
              </a:tabLst>
            </a:pPr>
            <a:r>
              <a:rPr dirty="0" sz="1300">
                <a:latin typeface="Times New Roman"/>
                <a:cs typeface="Times New Roman"/>
              </a:rPr>
              <a:t>(</a:t>
            </a:r>
            <a:r>
              <a:rPr dirty="0" sz="1300" i="1">
                <a:latin typeface="Times New Roman"/>
                <a:cs typeface="Times New Roman"/>
              </a:rPr>
              <a:t>P</a:t>
            </a:r>
            <a:r>
              <a:rPr dirty="0" baseline="-25925" sz="1125" i="1">
                <a:latin typeface="Times New Roman"/>
                <a:cs typeface="Times New Roman"/>
              </a:rPr>
              <a:t>m</a:t>
            </a:r>
            <a:r>
              <a:rPr dirty="0" baseline="-25925" sz="1125" spc="254" i="1">
                <a:latin typeface="Times New Roman"/>
                <a:cs typeface="Times New Roman"/>
              </a:rPr>
              <a:t> </a:t>
            </a:r>
            <a:r>
              <a:rPr dirty="0" sz="1300">
                <a:latin typeface="Symbol"/>
                <a:cs typeface="Symbol"/>
              </a:rPr>
              <a:t>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 spc="-105" i="1">
                <a:latin typeface="Times New Roman"/>
                <a:cs typeface="Times New Roman"/>
              </a:rPr>
              <a:t>P</a:t>
            </a:r>
            <a:r>
              <a:rPr dirty="0" baseline="-25925" sz="1125" spc="-157" i="1">
                <a:latin typeface="Times New Roman"/>
                <a:cs typeface="Times New Roman"/>
              </a:rPr>
              <a:t>e</a:t>
            </a:r>
            <a:r>
              <a:rPr dirty="0" baseline="-25925" sz="1125" spc="-37" i="1">
                <a:latin typeface="Times New Roman"/>
                <a:cs typeface="Times New Roman"/>
              </a:rPr>
              <a:t> </a:t>
            </a:r>
            <a:r>
              <a:rPr dirty="0" sz="1300" spc="-25">
                <a:latin typeface="Times New Roman"/>
                <a:cs typeface="Times New Roman"/>
              </a:rPr>
              <a:t>)</a:t>
            </a:r>
            <a:r>
              <a:rPr dirty="0" sz="1300" spc="-25" i="1">
                <a:latin typeface="Times New Roman"/>
                <a:cs typeface="Times New Roman"/>
              </a:rPr>
              <a:t>d</a:t>
            </a:r>
            <a:r>
              <a:rPr dirty="0" sz="1400" spc="-25">
                <a:latin typeface="Symbol"/>
                <a:cs typeface="Symbol"/>
              </a:rPr>
              <a:t>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300">
                <a:latin typeface="Times New Roman"/>
                <a:cs typeface="Times New Roman"/>
              </a:rPr>
              <a:t>[</a:t>
            </a:r>
            <a:r>
              <a:rPr dirty="0" sz="1300" spc="-140">
                <a:latin typeface="Times New Roman"/>
                <a:cs typeface="Times New Roman"/>
              </a:rPr>
              <a:t> </a:t>
            </a:r>
            <a:r>
              <a:rPr dirty="0" sz="1300" spc="-25" i="1">
                <a:latin typeface="Times New Roman"/>
                <a:cs typeface="Times New Roman"/>
              </a:rPr>
              <a:t>pu</a:t>
            </a:r>
            <a:r>
              <a:rPr dirty="0" sz="1300" spc="-25">
                <a:latin typeface="Times New Roman"/>
                <a:cs typeface="Times New Roman"/>
              </a:rPr>
              <a:t>]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4121916" y="6805761"/>
            <a:ext cx="215900" cy="1428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sng" sz="7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7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sz="75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75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dirty="0" u="sng" sz="75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4347462" y="6777590"/>
            <a:ext cx="94615" cy="3263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50" spc="5">
                <a:latin typeface="Symbol"/>
                <a:cs typeface="Symbol"/>
              </a:rPr>
              <a:t>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3987799" y="6800159"/>
            <a:ext cx="117475" cy="226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300" spc="5">
                <a:latin typeface="Symbol"/>
                <a:cs typeface="Symbol"/>
              </a:rPr>
              <a:t>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3035299" y="6816923"/>
            <a:ext cx="861060" cy="226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54025" algn="l"/>
                <a:tab pos="783590" algn="l"/>
              </a:tabLst>
            </a:pPr>
            <a:r>
              <a:rPr dirty="0" sz="1200" spc="-50">
                <a:latin typeface="Wingdings"/>
                <a:cs typeface="Wingdings"/>
              </a:rPr>
              <a:t>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300" spc="-50">
                <a:latin typeface="Symbol"/>
                <a:cs typeface="Symbol"/>
              </a:rPr>
              <a:t>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-5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688339" y="6931223"/>
            <a:ext cx="3661410" cy="226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4"/>
              </a:spcBef>
              <a:tabLst>
                <a:tab pos="1104900" algn="l"/>
                <a:tab pos="2800985" algn="l"/>
                <a:tab pos="3476625" algn="l"/>
              </a:tabLst>
            </a:pPr>
            <a:r>
              <a:rPr dirty="0" baseline="-6410" sz="1950">
                <a:latin typeface="Symbol"/>
                <a:cs typeface="Symbol"/>
              </a:rPr>
              <a:t></a:t>
            </a:r>
            <a:r>
              <a:rPr dirty="0" baseline="-6410" sz="1950" spc="-127">
                <a:latin typeface="Times New Roman"/>
                <a:cs typeface="Times New Roman"/>
              </a:rPr>
              <a:t> </a:t>
            </a:r>
            <a:r>
              <a:rPr dirty="0" sz="1300" i="1">
                <a:latin typeface="Times New Roman"/>
                <a:cs typeface="Times New Roman"/>
              </a:rPr>
              <a:t>dt</a:t>
            </a:r>
            <a:r>
              <a:rPr dirty="0" sz="1300" spc="475" i="1">
                <a:latin typeface="Times New Roman"/>
                <a:cs typeface="Times New Roman"/>
              </a:rPr>
              <a:t> </a:t>
            </a:r>
            <a:r>
              <a:rPr dirty="0" baseline="-6410" sz="1950" spc="-75">
                <a:latin typeface="Symbol"/>
                <a:cs typeface="Symbol"/>
              </a:rPr>
              <a:t></a:t>
            </a:r>
            <a:r>
              <a:rPr dirty="0" baseline="-6410" sz="1950">
                <a:latin typeface="Times New Roman"/>
                <a:cs typeface="Times New Roman"/>
              </a:rPr>
              <a:t>	</a:t>
            </a:r>
            <a:r>
              <a:rPr dirty="0" sz="1300" spc="-50" i="1">
                <a:latin typeface="Times New Roman"/>
                <a:cs typeface="Times New Roman"/>
              </a:rPr>
              <a:t>H</a:t>
            </a:r>
            <a:r>
              <a:rPr dirty="0" sz="1300" i="1">
                <a:latin typeface="Times New Roman"/>
                <a:cs typeface="Times New Roman"/>
              </a:rPr>
              <a:t>	</a:t>
            </a:r>
            <a:r>
              <a:rPr dirty="0" baseline="-6410" sz="1950">
                <a:latin typeface="Symbol"/>
                <a:cs typeface="Symbol"/>
              </a:rPr>
              <a:t></a:t>
            </a:r>
            <a:r>
              <a:rPr dirty="0" baseline="-6410" sz="1950" spc="-135">
                <a:latin typeface="Times New Roman"/>
                <a:cs typeface="Times New Roman"/>
              </a:rPr>
              <a:t> </a:t>
            </a:r>
            <a:r>
              <a:rPr dirty="0" sz="1300" i="1">
                <a:latin typeface="Times New Roman"/>
                <a:cs typeface="Times New Roman"/>
              </a:rPr>
              <a:t>dt</a:t>
            </a:r>
            <a:r>
              <a:rPr dirty="0" sz="1300" spc="505" i="1">
                <a:latin typeface="Times New Roman"/>
                <a:cs typeface="Times New Roman"/>
              </a:rPr>
              <a:t> </a:t>
            </a:r>
            <a:r>
              <a:rPr dirty="0" baseline="-6410" sz="1950" spc="-75">
                <a:latin typeface="Symbol"/>
                <a:cs typeface="Symbol"/>
              </a:rPr>
              <a:t></a:t>
            </a:r>
            <a:r>
              <a:rPr dirty="0" baseline="-6410" sz="1950">
                <a:latin typeface="Times New Roman"/>
                <a:cs typeface="Times New Roman"/>
              </a:rPr>
              <a:t>	</a:t>
            </a:r>
            <a:r>
              <a:rPr dirty="0" sz="1300" spc="-50" i="1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412994" y="6737742"/>
            <a:ext cx="26479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>
                <a:latin typeface="Symbol"/>
                <a:cs typeface="Symbol"/>
              </a:rPr>
              <a:t></a:t>
            </a:r>
            <a:r>
              <a:rPr dirty="0" sz="800" spc="-25">
                <a:latin typeface="Times New Roman"/>
                <a:cs typeface="Times New Roman"/>
              </a:rPr>
              <a:t> </a:t>
            </a:r>
            <a:r>
              <a:rPr dirty="0" sz="750" spc="-25">
                <a:latin typeface="Times New Roman"/>
                <a:cs typeface="Times New Roman"/>
              </a:rPr>
              <a:t>max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388610" y="6955674"/>
            <a:ext cx="120014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Symbol"/>
                <a:cs typeface="Symbol"/>
              </a:rPr>
              <a:t></a:t>
            </a:r>
            <a:r>
              <a:rPr dirty="0" sz="750" spc="-25" i="1">
                <a:latin typeface="Times New Roman"/>
                <a:cs typeface="Times New Roman"/>
              </a:rPr>
              <a:t>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123432" y="6683989"/>
            <a:ext cx="140335" cy="237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60">
                <a:latin typeface="Symbol"/>
                <a:cs typeface="Symbol"/>
              </a:rPr>
              <a:t>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3451858" y="6699229"/>
            <a:ext cx="525780" cy="2374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300">
                <a:latin typeface="Symbol"/>
                <a:cs typeface="Symbol"/>
              </a:rPr>
              <a:t>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baseline="4273" sz="1950" i="1">
                <a:latin typeface="Times New Roman"/>
                <a:cs typeface="Times New Roman"/>
              </a:rPr>
              <a:t>d</a:t>
            </a:r>
            <a:r>
              <a:rPr dirty="0" baseline="3968" sz="2100">
                <a:latin typeface="Symbol"/>
                <a:cs typeface="Symbol"/>
              </a:rPr>
              <a:t></a:t>
            </a:r>
            <a:r>
              <a:rPr dirty="0" baseline="3968" sz="2100" spc="127">
                <a:latin typeface="Times New Roman"/>
                <a:cs typeface="Times New Roman"/>
              </a:rPr>
              <a:t> </a:t>
            </a:r>
            <a:r>
              <a:rPr dirty="0" sz="1300" spc="-25">
                <a:latin typeface="Symbol"/>
                <a:cs typeface="Symbol"/>
              </a:rPr>
              <a:t></a:t>
            </a:r>
            <a:r>
              <a:rPr dirty="0" baseline="66666" sz="1125" spc="-37">
                <a:latin typeface="Times New Roman"/>
                <a:cs typeface="Times New Roman"/>
              </a:rPr>
              <a:t>2</a:t>
            </a:r>
            <a:endParaRPr baseline="66666" sz="1125">
              <a:latin typeface="Times New Roman"/>
              <a:cs typeface="Times New Roman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1123187" y="7432532"/>
            <a:ext cx="50800" cy="155575"/>
          </a:xfrm>
          <a:custGeom>
            <a:avLst/>
            <a:gdLst/>
            <a:ahLst/>
            <a:cxnLst/>
            <a:rect l="l" t="t" r="r" b="b"/>
            <a:pathLst>
              <a:path w="50800" h="155575">
                <a:moveTo>
                  <a:pt x="50292" y="0"/>
                </a:moveTo>
                <a:lnTo>
                  <a:pt x="0" y="155443"/>
                </a:lnTo>
              </a:path>
            </a:pathLst>
          </a:custGeom>
          <a:ln w="63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706622" y="7323694"/>
            <a:ext cx="6146165" cy="5060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24100"/>
              </a:lnSpc>
              <a:spcBef>
                <a:spcPts val="130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3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dt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llega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cero,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significa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continúa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moviéndose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hasta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perder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Entonces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1" name="object 51" descr=""/>
          <p:cNvSpPr/>
          <p:nvPr/>
        </p:nvSpPr>
        <p:spPr>
          <a:xfrm>
            <a:off x="745236" y="8040635"/>
            <a:ext cx="181610" cy="0"/>
          </a:xfrm>
          <a:custGeom>
            <a:avLst/>
            <a:gdLst/>
            <a:ahLst/>
            <a:cxnLst/>
            <a:rect l="l" t="t" r="r" b="b"/>
            <a:pathLst>
              <a:path w="181609" h="0">
                <a:moveTo>
                  <a:pt x="0" y="0"/>
                </a:moveTo>
                <a:lnTo>
                  <a:pt x="181354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1064767" y="7905415"/>
            <a:ext cx="136525" cy="1047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25">
                <a:latin typeface="Times New Roman"/>
                <a:cs typeface="Times New Roman"/>
              </a:rPr>
              <a:t>max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1038859" y="8112679"/>
            <a:ext cx="59055" cy="1047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10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922019" y="7887426"/>
            <a:ext cx="163195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850" spc="-25">
                <a:latin typeface="Symbol"/>
                <a:cs typeface="Symbol"/>
              </a:rPr>
              <a:t></a:t>
            </a:r>
            <a:r>
              <a:rPr dirty="0" baseline="-18518" sz="1125" spc="-37">
                <a:latin typeface="Symbol"/>
                <a:cs typeface="Symbol"/>
              </a:rPr>
              <a:t></a:t>
            </a:r>
            <a:endParaRPr baseline="-18518" sz="1125">
              <a:latin typeface="Symbol"/>
              <a:cs typeface="Symbo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708659" y="7764047"/>
            <a:ext cx="234315" cy="48577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95"/>
              </a:spcBef>
            </a:pPr>
            <a:r>
              <a:rPr dirty="0" sz="1300" spc="-25">
                <a:latin typeface="Symbol"/>
                <a:cs typeface="Symbol"/>
              </a:rPr>
              <a:t></a:t>
            </a:r>
            <a:r>
              <a:rPr dirty="0" baseline="-23809" sz="1050" spc="-37">
                <a:latin typeface="Times New Roman"/>
                <a:cs typeface="Times New Roman"/>
              </a:rPr>
              <a:t>0</a:t>
            </a:r>
            <a:endParaRPr baseline="-23809" sz="1050">
              <a:latin typeface="Times New Roman"/>
              <a:cs typeface="Times New Roman"/>
            </a:endParaRPr>
          </a:p>
          <a:p>
            <a:pPr marL="65405">
              <a:lnSpc>
                <a:spcPct val="100000"/>
              </a:lnSpc>
              <a:spcBef>
                <a:spcPts val="265"/>
              </a:spcBef>
            </a:pPr>
            <a:r>
              <a:rPr dirty="0" sz="1250" spc="-5" i="1">
                <a:latin typeface="Times New Roman"/>
                <a:cs typeface="Times New Roman"/>
              </a:rPr>
              <a:t>H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1395475" y="8016132"/>
            <a:ext cx="38100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6390" algn="l"/>
              </a:tabLst>
            </a:pPr>
            <a:r>
              <a:rPr dirty="0" sz="700" spc="-50" i="1">
                <a:latin typeface="Times New Roman"/>
                <a:cs typeface="Times New Roman"/>
              </a:rPr>
              <a:t>m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0" i="1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1259840" y="7907461"/>
            <a:ext cx="144716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284605" algn="l"/>
              </a:tabLst>
            </a:pPr>
            <a:r>
              <a:rPr dirty="0" baseline="2222" sz="1875">
                <a:latin typeface="Times New Roman"/>
                <a:cs typeface="Times New Roman"/>
              </a:rPr>
              <a:t>(</a:t>
            </a:r>
            <a:r>
              <a:rPr dirty="0" baseline="2222" sz="1875" i="1">
                <a:latin typeface="Times New Roman"/>
                <a:cs typeface="Times New Roman"/>
              </a:rPr>
              <a:t>P</a:t>
            </a:r>
            <a:r>
              <a:rPr dirty="0" baseline="2222" sz="1875" spc="637" i="1">
                <a:latin typeface="Times New Roman"/>
                <a:cs typeface="Times New Roman"/>
              </a:rPr>
              <a:t> </a:t>
            </a:r>
            <a:r>
              <a:rPr dirty="0" baseline="2222" sz="1875">
                <a:latin typeface="Symbol"/>
                <a:cs typeface="Symbol"/>
              </a:rPr>
              <a:t></a:t>
            </a:r>
            <a:r>
              <a:rPr dirty="0" baseline="2222" sz="1875" spc="-44">
                <a:latin typeface="Times New Roman"/>
                <a:cs typeface="Times New Roman"/>
              </a:rPr>
              <a:t> </a:t>
            </a:r>
            <a:r>
              <a:rPr dirty="0" baseline="2222" sz="1875" i="1">
                <a:latin typeface="Times New Roman"/>
                <a:cs typeface="Times New Roman"/>
              </a:rPr>
              <a:t>P</a:t>
            </a:r>
            <a:r>
              <a:rPr dirty="0" baseline="2222" sz="1875" spc="-30" i="1">
                <a:latin typeface="Times New Roman"/>
                <a:cs typeface="Times New Roman"/>
              </a:rPr>
              <a:t> </a:t>
            </a:r>
            <a:r>
              <a:rPr dirty="0" baseline="2222" sz="1875">
                <a:latin typeface="Times New Roman"/>
                <a:cs typeface="Times New Roman"/>
              </a:rPr>
              <a:t>)</a:t>
            </a:r>
            <a:r>
              <a:rPr dirty="0" baseline="2222" sz="1875" i="1">
                <a:latin typeface="Times New Roman"/>
                <a:cs typeface="Times New Roman"/>
              </a:rPr>
              <a:t>d</a:t>
            </a:r>
            <a:r>
              <a:rPr dirty="0" baseline="2136" sz="1950">
                <a:latin typeface="Symbol"/>
                <a:cs typeface="Symbol"/>
              </a:rPr>
              <a:t></a:t>
            </a:r>
            <a:r>
              <a:rPr dirty="0" baseline="2136" sz="1950" spc="254">
                <a:latin typeface="Times New Roman"/>
                <a:cs typeface="Times New Roman"/>
              </a:rPr>
              <a:t> </a:t>
            </a:r>
            <a:r>
              <a:rPr dirty="0" baseline="2222" sz="1875">
                <a:latin typeface="Symbol"/>
                <a:cs typeface="Symbol"/>
              </a:rPr>
              <a:t></a:t>
            </a:r>
            <a:r>
              <a:rPr dirty="0" baseline="2222" sz="1875" spc="-22">
                <a:latin typeface="Times New Roman"/>
                <a:cs typeface="Times New Roman"/>
              </a:rPr>
              <a:t> </a:t>
            </a:r>
            <a:r>
              <a:rPr dirty="0" baseline="2222" sz="1875" spc="-75">
                <a:latin typeface="Times New Roman"/>
                <a:cs typeface="Times New Roman"/>
              </a:rPr>
              <a:t>0</a:t>
            </a:r>
            <a:r>
              <a:rPr dirty="0" baseline="2222" sz="1875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3247133" y="7903564"/>
            <a:ext cx="1017269" cy="226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250">
                <a:latin typeface="Times New Roman"/>
                <a:cs typeface="Times New Roman"/>
              </a:rPr>
              <a:t>(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434" i="1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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-20" i="1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)</a:t>
            </a:r>
            <a:r>
              <a:rPr dirty="0" sz="1250" i="1">
                <a:latin typeface="Times New Roman"/>
                <a:cs typeface="Times New Roman"/>
              </a:rPr>
              <a:t>d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175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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0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3050538" y="7908731"/>
            <a:ext cx="136525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25">
                <a:latin typeface="Times New Roman"/>
                <a:cs typeface="Times New Roman"/>
              </a:rPr>
              <a:t>max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3026154" y="8114471"/>
            <a:ext cx="58419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5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1011427" y="7853902"/>
            <a:ext cx="2058670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999614" algn="l"/>
              </a:tabLst>
            </a:pPr>
            <a:r>
              <a:rPr dirty="0" sz="750" spc="-50">
                <a:latin typeface="Symbol"/>
                <a:cs typeface="Symbol"/>
              </a:rPr>
              <a:t>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50">
                <a:latin typeface="Symbol"/>
                <a:cs typeface="Symbol"/>
              </a:rPr>
              <a:t></a:t>
            </a:r>
            <a:endParaRPr sz="750">
              <a:latin typeface="Symbol"/>
              <a:cs typeface="Symbol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2909314" y="7889896"/>
            <a:ext cx="163195" cy="3105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850" spc="-25">
                <a:latin typeface="Symbol"/>
                <a:cs typeface="Symbol"/>
              </a:rPr>
              <a:t></a:t>
            </a:r>
            <a:r>
              <a:rPr dirty="0" baseline="-18518" sz="1125" spc="-37">
                <a:latin typeface="Symbol"/>
                <a:cs typeface="Symbol"/>
              </a:rPr>
              <a:t></a:t>
            </a:r>
            <a:endParaRPr baseline="-18518" sz="1125">
              <a:latin typeface="Symbol"/>
              <a:cs typeface="Symbo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3382770" y="8018019"/>
            <a:ext cx="38227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7660" algn="l"/>
              </a:tabLst>
            </a:pPr>
            <a:r>
              <a:rPr dirty="0" sz="700" spc="-50" i="1">
                <a:latin typeface="Times New Roman"/>
                <a:cs typeface="Times New Roman"/>
              </a:rPr>
              <a:t>m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0" i="1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706627" y="8349488"/>
            <a:ext cx="35248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aquí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dividir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integral: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842263" y="8609771"/>
            <a:ext cx="58419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5">
                <a:latin typeface="Times New Roman"/>
                <a:cs typeface="Times New Roman"/>
              </a:rPr>
              <a:t>1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823975" y="8815511"/>
            <a:ext cx="58419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5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1965451" y="8609771"/>
            <a:ext cx="136525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25">
                <a:latin typeface="Times New Roman"/>
                <a:cs typeface="Times New Roman"/>
              </a:rPr>
              <a:t>max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1934971" y="8815511"/>
            <a:ext cx="58419" cy="104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5">
                <a:latin typeface="Times New Roman"/>
                <a:cs typeface="Times New Roman"/>
              </a:rPr>
              <a:t>1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707135" y="8590936"/>
            <a:ext cx="163195" cy="3105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850" spc="-25">
                <a:latin typeface="Symbol"/>
                <a:cs typeface="Symbol"/>
              </a:rPr>
              <a:t></a:t>
            </a:r>
            <a:r>
              <a:rPr dirty="0" baseline="-18518" sz="1125" spc="-37">
                <a:latin typeface="Symbol"/>
                <a:cs typeface="Symbol"/>
              </a:rPr>
              <a:t></a:t>
            </a:r>
            <a:endParaRPr baseline="-18518" sz="1125">
              <a:latin typeface="Symbol"/>
              <a:cs typeface="Symbo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796543" y="8555325"/>
            <a:ext cx="1188085" cy="1428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29665" algn="l"/>
              </a:tabLst>
            </a:pPr>
            <a:r>
              <a:rPr dirty="0" sz="750" spc="-50">
                <a:latin typeface="Symbol"/>
                <a:cs typeface="Symbol"/>
              </a:rPr>
              <a:t>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50">
                <a:latin typeface="Symbol"/>
                <a:cs typeface="Symbol"/>
              </a:rPr>
              <a:t></a:t>
            </a:r>
            <a:endParaRPr sz="750">
              <a:latin typeface="Symbol"/>
              <a:cs typeface="Symbol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2162046" y="8604603"/>
            <a:ext cx="1016000" cy="226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250">
                <a:latin typeface="Times New Roman"/>
                <a:cs typeface="Times New Roman"/>
              </a:rPr>
              <a:t>(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434" i="1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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-20" i="1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)</a:t>
            </a:r>
            <a:r>
              <a:rPr dirty="0" sz="1250" i="1">
                <a:latin typeface="Times New Roman"/>
                <a:cs typeface="Times New Roman"/>
              </a:rPr>
              <a:t>d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165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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0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938274" y="8604603"/>
            <a:ext cx="900430" cy="226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250">
                <a:latin typeface="Times New Roman"/>
                <a:cs typeface="Times New Roman"/>
              </a:rPr>
              <a:t>(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445" i="1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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-20" i="1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)</a:t>
            </a:r>
            <a:r>
              <a:rPr dirty="0" sz="1250" i="1">
                <a:latin typeface="Times New Roman"/>
                <a:cs typeface="Times New Roman"/>
              </a:rPr>
              <a:t>d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175">
                <a:latin typeface="Times New Roman"/>
                <a:cs typeface="Times New Roman"/>
              </a:rPr>
              <a:t> </a:t>
            </a:r>
            <a:r>
              <a:rPr dirty="0" sz="1250" spc="-60">
                <a:latin typeface="Symbol"/>
                <a:cs typeface="Symbol"/>
              </a:rPr>
              <a:t>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2297683" y="8719058"/>
            <a:ext cx="380365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6390" algn="l"/>
              </a:tabLst>
            </a:pPr>
            <a:r>
              <a:rPr dirty="0" sz="700" spc="-50" i="1">
                <a:latin typeface="Times New Roman"/>
                <a:cs typeface="Times New Roman"/>
              </a:rPr>
              <a:t>m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0" i="1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1075436" y="8719058"/>
            <a:ext cx="380365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6390" algn="l"/>
              </a:tabLst>
            </a:pPr>
            <a:r>
              <a:rPr dirty="0" sz="700" spc="-50" i="1">
                <a:latin typeface="Times New Roman"/>
                <a:cs typeface="Times New Roman"/>
              </a:rPr>
              <a:t>m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0" i="1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3401058" y="8623808"/>
            <a:ext cx="174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5237477" y="8603908"/>
            <a:ext cx="74866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latin typeface="Times New Roman"/>
                <a:cs typeface="Times New Roman"/>
              </a:rPr>
              <a:t>(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225" i="1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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200" i="1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)</a:t>
            </a:r>
            <a:r>
              <a:rPr dirty="0" sz="1250" spc="-25" i="1">
                <a:latin typeface="Times New Roman"/>
                <a:cs typeface="Times New Roman"/>
              </a:rPr>
              <a:t>d</a:t>
            </a:r>
            <a:r>
              <a:rPr dirty="0" sz="1300" spc="-25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3913122" y="8607973"/>
            <a:ext cx="59055" cy="1047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10">
                <a:latin typeface="Times New Roman"/>
                <a:cs typeface="Times New Roman"/>
              </a:rPr>
              <a:t>1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3894834" y="8815237"/>
            <a:ext cx="59055" cy="1047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10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5040881" y="8607973"/>
            <a:ext cx="136525" cy="1047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25">
                <a:latin typeface="Times New Roman"/>
                <a:cs typeface="Times New Roman"/>
              </a:rPr>
              <a:t>max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5010401" y="8815237"/>
            <a:ext cx="59055" cy="1047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10">
                <a:latin typeface="Times New Roman"/>
                <a:cs typeface="Times New Roman"/>
              </a:rPr>
              <a:t>1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3867402" y="8553398"/>
            <a:ext cx="71120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-15">
                <a:latin typeface="Symbol"/>
                <a:cs typeface="Symbol"/>
              </a:rPr>
              <a:t></a:t>
            </a:r>
            <a:endParaRPr sz="750">
              <a:latin typeface="Symbol"/>
              <a:cs typeface="Symbo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1811545" y="8589959"/>
            <a:ext cx="2142490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2004060" algn="l"/>
              </a:tabLst>
            </a:pPr>
            <a:r>
              <a:rPr dirty="0" sz="1850" spc="-25">
                <a:latin typeface="Symbol"/>
                <a:cs typeface="Symbol"/>
              </a:rPr>
              <a:t></a:t>
            </a:r>
            <a:r>
              <a:rPr dirty="0" baseline="-18518" sz="1125" spc="-37">
                <a:latin typeface="Symbol"/>
                <a:cs typeface="Symbol"/>
              </a:rPr>
              <a:t></a:t>
            </a:r>
            <a:r>
              <a:rPr dirty="0" baseline="-18518" sz="1125">
                <a:latin typeface="Times New Roman"/>
                <a:cs typeface="Times New Roman"/>
              </a:rPr>
              <a:t>	</a:t>
            </a:r>
            <a:r>
              <a:rPr dirty="0" sz="1850" spc="-25">
                <a:latin typeface="Symbol"/>
                <a:cs typeface="Symbol"/>
              </a:rPr>
              <a:t></a:t>
            </a:r>
            <a:r>
              <a:rPr dirty="0" baseline="-18518" sz="1125" spc="-37">
                <a:latin typeface="Symbol"/>
                <a:cs typeface="Symbol"/>
              </a:rPr>
              <a:t></a:t>
            </a:r>
            <a:endParaRPr baseline="-18518" sz="1125">
              <a:latin typeface="Symbol"/>
              <a:cs typeface="Symbol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4989065" y="8553398"/>
            <a:ext cx="71120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-15">
                <a:latin typeface="Symbol"/>
                <a:cs typeface="Symbol"/>
              </a:rPr>
              <a:t></a:t>
            </a:r>
            <a:endParaRPr sz="750">
              <a:latin typeface="Symbol"/>
              <a:cs typeface="Symbo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4899676" y="8589959"/>
            <a:ext cx="163195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850" spc="-25">
                <a:latin typeface="Symbol"/>
                <a:cs typeface="Symbol"/>
              </a:rPr>
              <a:t></a:t>
            </a:r>
            <a:r>
              <a:rPr dirty="0" baseline="-18518" sz="1125" spc="-37">
                <a:latin typeface="Symbol"/>
                <a:cs typeface="Symbol"/>
              </a:rPr>
              <a:t></a:t>
            </a:r>
            <a:endParaRPr baseline="-18518" sz="1125">
              <a:latin typeface="Symbol"/>
              <a:cs typeface="Symbol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4009135" y="8603908"/>
            <a:ext cx="89916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latin typeface="Times New Roman"/>
                <a:cs typeface="Times New Roman"/>
              </a:rPr>
              <a:t>(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434" i="1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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-15" i="1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)</a:t>
            </a:r>
            <a:r>
              <a:rPr dirty="0" sz="1250" i="1">
                <a:latin typeface="Times New Roman"/>
                <a:cs typeface="Times New Roman"/>
              </a:rPr>
              <a:t>d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165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Symbol"/>
                <a:cs typeface="Symbol"/>
              </a:rPr>
              <a:t>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5661149" y="8718677"/>
            <a:ext cx="9271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20" i="1">
                <a:latin typeface="Times New Roman"/>
                <a:cs typeface="Times New Roman"/>
              </a:rPr>
              <a:t>m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5371590" y="8718677"/>
            <a:ext cx="66675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10" i="1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4144770" y="8718677"/>
            <a:ext cx="38227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7660" algn="l"/>
              </a:tabLst>
            </a:pPr>
            <a:r>
              <a:rPr dirty="0" sz="700" spc="-50" i="1">
                <a:latin typeface="Times New Roman"/>
                <a:cs typeface="Times New Roman"/>
              </a:rPr>
              <a:t>m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0" i="1">
                <a:latin typeface="Times New Roman"/>
                <a:cs typeface="Times New Roman"/>
              </a:rPr>
              <a:t>e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706632" y="9116060"/>
            <a:ext cx="6148070" cy="661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estable,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cumplir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debajo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(área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A1),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encima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(área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desacelerante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A2).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0" name="object 90" descr=""/>
          <p:cNvSpPr/>
          <p:nvPr/>
        </p:nvSpPr>
        <p:spPr>
          <a:xfrm>
            <a:off x="0" y="9802466"/>
            <a:ext cx="7556500" cy="548005"/>
          </a:xfrm>
          <a:custGeom>
            <a:avLst/>
            <a:gdLst/>
            <a:ahLst/>
            <a:cxnLst/>
            <a:rect l="l" t="t" r="r" b="b"/>
            <a:pathLst>
              <a:path w="7556500" h="548004">
                <a:moveTo>
                  <a:pt x="0" y="547456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547456"/>
                </a:lnTo>
                <a:lnTo>
                  <a:pt x="0" y="5474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/>
          <p:nvPr/>
        </p:nvSpPr>
        <p:spPr>
          <a:xfrm>
            <a:off x="0" y="762"/>
            <a:ext cx="7556500" cy="1042669"/>
          </a:xfrm>
          <a:custGeom>
            <a:avLst/>
            <a:gdLst/>
            <a:ahLst/>
            <a:cxnLst/>
            <a:rect l="l" t="t" r="r" b="b"/>
            <a:pathLst>
              <a:path w="7556500" h="1042669">
                <a:moveTo>
                  <a:pt x="0" y="0"/>
                </a:moveTo>
                <a:lnTo>
                  <a:pt x="7556475" y="0"/>
                </a:lnTo>
                <a:lnTo>
                  <a:pt x="7556475" y="1042545"/>
                </a:lnTo>
                <a:lnTo>
                  <a:pt x="0" y="104254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29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68527" y="996191"/>
            <a:ext cx="6224270" cy="18211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50800" marR="43180">
              <a:lnSpc>
                <a:spcPct val="116599"/>
              </a:lnSpc>
              <a:spcBef>
                <a:spcPts val="85"/>
              </a:spcBef>
            </a:pPr>
            <a:r>
              <a:rPr dirty="0" sz="1200" spc="-10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>
                <a:latin typeface="Comic Sans MS"/>
                <a:cs typeface="Comic Sans MS"/>
              </a:rPr>
              <a:t>c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us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>
                <a:latin typeface="Comic Sans MS"/>
                <a:cs typeface="Comic Sans MS"/>
              </a:rPr>
              <a:t>ó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se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mo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el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it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d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I</a:t>
            </a:r>
            <a:r>
              <a:rPr dirty="0" sz="1200" spc="-10">
                <a:latin typeface="Comic Sans MS"/>
                <a:cs typeface="Comic Sans MS"/>
              </a:rPr>
              <a:t>g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al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15">
                <a:latin typeface="Comic Sans MS"/>
                <a:cs typeface="Comic Sans MS"/>
              </a:rPr>
              <a:t>s</a:t>
            </a:r>
            <a:r>
              <a:rPr dirty="0" sz="1200" spc="-5">
                <a:latin typeface="Comic Sans MS"/>
                <a:cs typeface="Comic Sans MS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m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2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ci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do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fu</a:t>
            </a:r>
            <a:r>
              <a:rPr dirty="0" sz="1200" spc="-10">
                <a:latin typeface="Comic Sans MS"/>
                <a:cs typeface="Comic Sans MS"/>
              </a:rPr>
              <a:t>nci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na</a:t>
            </a:r>
            <a:r>
              <a:rPr dirty="0" sz="1200" spc="-5">
                <a:latin typeface="Comic Sans MS"/>
                <a:cs typeface="Comic Sans MS"/>
              </a:rPr>
              <a:t>m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inicia</a:t>
            </a:r>
            <a:r>
              <a:rPr dirty="0" sz="1200" spc="-5">
                <a:latin typeface="Comic Sans MS"/>
                <a:cs typeface="Comic Sans MS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baci</a:t>
            </a:r>
            <a:r>
              <a:rPr dirty="0" sz="1200">
                <a:latin typeface="Comic Sans MS"/>
                <a:cs typeface="Comic Sans MS"/>
              </a:rPr>
              <a:t>ó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10">
                <a:latin typeface="Comic Sans MS"/>
                <a:cs typeface="Comic Sans MS"/>
              </a:rPr>
              <a:t>lica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m</a:t>
            </a:r>
            <a:r>
              <a:rPr dirty="0" sz="1200" spc="-10">
                <a:latin typeface="Comic Sans MS"/>
                <a:cs typeface="Comic Sans MS"/>
              </a:rPr>
              <a:t>in</a:t>
            </a:r>
            <a:r>
              <a:rPr dirty="0" sz="1200" spc="-2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g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á</a:t>
            </a:r>
            <a:r>
              <a:rPr dirty="0" sz="1200" spc="-5">
                <a:latin typeface="Comic Sans MS"/>
                <a:cs typeface="Comic Sans MS"/>
              </a:rPr>
              <a:t>f</a:t>
            </a:r>
            <a:r>
              <a:rPr dirty="0" sz="1200" spc="-10">
                <a:latin typeface="Comic Sans MS"/>
                <a:cs typeface="Comic Sans MS"/>
              </a:rPr>
              <a:t>ica</a:t>
            </a:r>
            <a:r>
              <a:rPr dirty="0" sz="1200" spc="-5">
                <a:latin typeface="Comic Sans MS"/>
                <a:cs typeface="Comic Sans MS"/>
              </a:rPr>
              <a:t>me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áng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m</a:t>
            </a:r>
            <a:r>
              <a:rPr dirty="0" sz="1200" spc="-10">
                <a:latin typeface="Comic Sans MS"/>
                <a:cs typeface="Comic Sans MS"/>
              </a:rPr>
              <a:t>á</a:t>
            </a:r>
            <a:r>
              <a:rPr dirty="0" sz="1200" spc="-5">
                <a:latin typeface="Comic Sans MS"/>
                <a:cs typeface="Comic Sans MS"/>
              </a:rPr>
              <a:t>x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15">
                <a:latin typeface="Comic Sans MS"/>
                <a:cs typeface="Comic Sans MS"/>
              </a:rPr>
              <a:t>m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baseline="6535" sz="2550" spc="-60">
                <a:latin typeface="Symbol"/>
                <a:cs typeface="Symbol"/>
              </a:rPr>
              <a:t></a:t>
            </a:r>
            <a:r>
              <a:rPr dirty="0" baseline="6535" sz="2550" spc="-419">
                <a:latin typeface="Times New Roman"/>
                <a:cs typeface="Times New Roman"/>
              </a:rPr>
              <a:t> </a:t>
            </a:r>
            <a:r>
              <a:rPr dirty="0" baseline="-11695" sz="1425" spc="-7" i="1">
                <a:latin typeface="Times New Roman"/>
                <a:cs typeface="Times New Roman"/>
              </a:rPr>
              <a:t>m</a:t>
            </a:r>
            <a:r>
              <a:rPr dirty="0" baseline="-11695" sz="1425" i="1">
                <a:latin typeface="Times New Roman"/>
                <a:cs typeface="Times New Roman"/>
              </a:rPr>
              <a:t>á</a:t>
            </a:r>
            <a:r>
              <a:rPr dirty="0" baseline="-11695" sz="1425" spc="-7" i="1">
                <a:latin typeface="Times New Roman"/>
                <a:cs typeface="Times New Roman"/>
              </a:rPr>
              <a:t>x</a:t>
            </a:r>
            <a:r>
              <a:rPr dirty="0" baseline="-11695" sz="1425" spc="89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yud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ev</a:t>
            </a:r>
            <a:r>
              <a:rPr dirty="0" sz="1200" spc="-10">
                <a:latin typeface="Comic Sans MS"/>
                <a:cs typeface="Comic Sans MS"/>
              </a:rPr>
              <a:t>al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tabili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2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ema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 spc="-20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r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2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mé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5">
                <a:latin typeface="Comic Sans MS"/>
                <a:cs typeface="Comic Sans MS"/>
              </a:rPr>
              <a:t>d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umé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ic</a:t>
            </a:r>
            <a:r>
              <a:rPr dirty="0" sz="1200" spc="-15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d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20">
                <a:latin typeface="Comic Sans MS"/>
                <a:cs typeface="Comic Sans MS"/>
              </a:rPr>
              <a:t>g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aci</a:t>
            </a:r>
            <a:r>
              <a:rPr dirty="0" sz="1200">
                <a:latin typeface="Comic Sans MS"/>
                <a:cs typeface="Comic Sans MS"/>
              </a:rPr>
              <a:t>ó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.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it</a:t>
            </a:r>
            <a:r>
              <a:rPr dirty="0" sz="1200" spc="-1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ig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20">
                <a:latin typeface="Comic Sans MS"/>
                <a:cs typeface="Comic Sans MS"/>
              </a:rPr>
              <a:t>a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á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f</a:t>
            </a:r>
            <a:r>
              <a:rPr dirty="0" sz="1200" spc="-10">
                <a:latin typeface="Comic Sans MS"/>
                <a:cs typeface="Comic Sans MS"/>
              </a:rPr>
              <a:t>acilit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m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>
                <a:latin typeface="Comic Sans MS"/>
                <a:cs typeface="Comic Sans MS"/>
              </a:rPr>
              <a:t>ó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d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nc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fu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2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me</a:t>
            </a:r>
            <a:r>
              <a:rPr dirty="0" sz="1200" spc="-10">
                <a:latin typeface="Comic Sans MS"/>
                <a:cs typeface="Comic Sans MS"/>
              </a:rPr>
              <a:t>ntal</a:t>
            </a:r>
            <a:r>
              <a:rPr dirty="0" sz="1200" spc="-5">
                <a:latin typeface="Comic Sans MS"/>
                <a:cs typeface="Comic Sans MS"/>
              </a:rPr>
              <a:t>es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</a:t>
            </a:r>
            <a:r>
              <a:rPr dirty="0" sz="1200" spc="-5">
                <a:latin typeface="Comic Sans MS"/>
                <a:cs typeface="Comic Sans MS"/>
              </a:rPr>
              <a:t>v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5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en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la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cilaci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ct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me</a:t>
            </a:r>
            <a:r>
              <a:rPr dirty="0" sz="1200" spc="-10">
                <a:latin typeface="Comic Sans MS"/>
                <a:cs typeface="Comic Sans MS"/>
              </a:rPr>
              <a:t>cánica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en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em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é</a:t>
            </a:r>
            <a:r>
              <a:rPr dirty="0" sz="1200" spc="-10">
                <a:latin typeface="Comic Sans MS"/>
                <a:cs typeface="Comic Sans MS"/>
              </a:rPr>
              <a:t>ct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ic</a:t>
            </a:r>
            <a:r>
              <a:rPr dirty="0" sz="1200" spc="-15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s,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el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á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ea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ac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ant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se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uede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2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 spc="-15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mo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gí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cin</a:t>
            </a:r>
            <a:r>
              <a:rPr dirty="0" sz="1200" spc="-5">
                <a:latin typeface="Comic Sans MS"/>
                <a:cs typeface="Comic Sans MS"/>
              </a:rPr>
              <a:t>é</a:t>
            </a:r>
            <a:r>
              <a:rPr dirty="0" sz="1200" spc="-10">
                <a:latin typeface="Comic Sans MS"/>
                <a:cs typeface="Comic Sans MS"/>
              </a:rPr>
              <a:t>tic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gana</a:t>
            </a:r>
            <a:r>
              <a:rPr dirty="0" sz="1200" spc="-5">
                <a:latin typeface="Comic Sans MS"/>
                <a:cs typeface="Comic Sans MS"/>
              </a:rPr>
              <a:t>da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m</a:t>
            </a:r>
            <a:r>
              <a:rPr dirty="0" sz="1200" spc="-10">
                <a:latin typeface="Comic Sans MS"/>
                <a:cs typeface="Comic Sans MS"/>
              </a:rPr>
              <a:t>á</a:t>
            </a:r>
            <a:r>
              <a:rPr dirty="0" sz="1200" spc="-5">
                <a:latin typeface="Comic Sans MS"/>
                <a:cs typeface="Comic Sans MS"/>
              </a:rPr>
              <a:t>qu</a:t>
            </a:r>
            <a:r>
              <a:rPr dirty="0" sz="1200" spc="-10">
                <a:latin typeface="Comic Sans MS"/>
                <a:cs typeface="Comic Sans MS"/>
              </a:rPr>
              <a:t>in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(</a:t>
            </a:r>
            <a:r>
              <a:rPr dirty="0" sz="1200" spc="-1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>
                <a:latin typeface="Times New Roman"/>
                <a:cs typeface="Times New Roman"/>
              </a:rPr>
              <a:t>    </a:t>
            </a:r>
            <a:r>
              <a:rPr dirty="0" baseline="-10416" sz="1200" spc="-82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&gt;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)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el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á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ea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des</a:t>
            </a:r>
            <a:r>
              <a:rPr dirty="0" sz="1200" spc="-10">
                <a:latin typeface="Comic Sans MS"/>
                <a:cs typeface="Comic Sans MS"/>
              </a:rPr>
              <a:t>ac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ant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5">
                <a:latin typeface="Comic Sans MS"/>
                <a:cs typeface="Comic Sans MS"/>
              </a:rPr>
              <a:t>m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gí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f</a:t>
            </a:r>
            <a:r>
              <a:rPr dirty="0" sz="1200" spc="-10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na</a:t>
            </a:r>
            <a:r>
              <a:rPr dirty="0" sz="1200" spc="-5">
                <a:latin typeface="Comic Sans MS"/>
                <a:cs typeface="Comic Sans MS"/>
              </a:rPr>
              <a:t>do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m</a:t>
            </a:r>
            <a:r>
              <a:rPr dirty="0" sz="1200" spc="-10">
                <a:latin typeface="Comic Sans MS"/>
                <a:cs typeface="Comic Sans MS"/>
              </a:rPr>
              <a:t>á</a:t>
            </a:r>
            <a:r>
              <a:rPr dirty="0" sz="1200" spc="-5">
                <a:latin typeface="Comic Sans MS"/>
                <a:cs typeface="Comic Sans MS"/>
              </a:rPr>
              <a:t>qu</a:t>
            </a:r>
            <a:r>
              <a:rPr dirty="0" sz="1200" spc="-10">
                <a:latin typeface="Comic Sans MS"/>
                <a:cs typeface="Comic Sans MS"/>
              </a:rPr>
              <a:t>in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(</a:t>
            </a:r>
            <a:r>
              <a:rPr dirty="0" sz="1200" spc="-1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>
                <a:latin typeface="Times New Roman"/>
                <a:cs typeface="Times New Roman"/>
              </a:rPr>
              <a:t> </a:t>
            </a:r>
            <a:r>
              <a:rPr dirty="0" baseline="-10416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&lt;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3293335"/>
            <a:ext cx="6147435" cy="113157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360"/>
              </a:spcBef>
            </a:pPr>
            <a:r>
              <a:rPr dirty="0" sz="1200" b="1">
                <a:latin typeface="Comic Sans MS"/>
                <a:cs typeface="Comic Sans MS"/>
              </a:rPr>
              <a:t>Ejemplo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Conceptual</a:t>
            </a:r>
            <a:endParaRPr sz="12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210"/>
              </a:spcBef>
            </a:pPr>
            <a:r>
              <a:rPr dirty="0" sz="1000">
                <a:latin typeface="Comic Sans MS"/>
                <a:cs typeface="Comic Sans MS"/>
              </a:rPr>
              <a:t>Dibujos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(Pablo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Ledesma)</a:t>
            </a:r>
            <a:endParaRPr sz="1000">
              <a:latin typeface="Comic Sans MS"/>
              <a:cs typeface="Comic Sans MS"/>
            </a:endParaRPr>
          </a:p>
          <a:p>
            <a:pPr algn="just" marL="12700" marR="5080">
              <a:lnSpc>
                <a:spcPct val="116300"/>
              </a:lnSpc>
              <a:spcBef>
                <a:spcPts val="575"/>
              </a:spcBef>
            </a:pPr>
            <a:r>
              <a:rPr dirty="0" sz="1200">
                <a:latin typeface="Comic Sans MS"/>
                <a:cs typeface="Comic Sans MS"/>
              </a:rPr>
              <a:t>Dado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circuito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equivalente,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mostrado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Fig.,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conecta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infinita,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través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trafo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paralelo,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quiere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situaciones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diversas.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770632" y="4663434"/>
            <a:ext cx="2021205" cy="868680"/>
            <a:chOff x="2770632" y="4663434"/>
            <a:chExt cx="2021205" cy="868680"/>
          </a:xfrm>
        </p:grpSpPr>
        <p:sp>
          <p:nvSpPr>
            <p:cNvPr id="6" name="object 6" descr=""/>
            <p:cNvSpPr/>
            <p:nvPr/>
          </p:nvSpPr>
          <p:spPr>
            <a:xfrm>
              <a:off x="4654296" y="4668006"/>
              <a:ext cx="109855" cy="45720"/>
            </a:xfrm>
            <a:custGeom>
              <a:avLst/>
              <a:gdLst/>
              <a:ahLst/>
              <a:cxnLst/>
              <a:rect l="l" t="t" r="r" b="b"/>
              <a:pathLst>
                <a:path w="109854" h="45720">
                  <a:moveTo>
                    <a:pt x="18287" y="0"/>
                  </a:moveTo>
                  <a:lnTo>
                    <a:pt x="45720" y="0"/>
                  </a:lnTo>
                </a:path>
                <a:path w="109854" h="45720">
                  <a:moveTo>
                    <a:pt x="0" y="9144"/>
                  </a:moveTo>
                  <a:lnTo>
                    <a:pt x="18287" y="9144"/>
                  </a:lnTo>
                </a:path>
                <a:path w="109854" h="45720">
                  <a:moveTo>
                    <a:pt x="45720" y="9144"/>
                  </a:moveTo>
                  <a:lnTo>
                    <a:pt x="73152" y="9144"/>
                  </a:lnTo>
                </a:path>
                <a:path w="109854" h="45720">
                  <a:moveTo>
                    <a:pt x="73152" y="18287"/>
                  </a:moveTo>
                  <a:lnTo>
                    <a:pt x="91440" y="18287"/>
                  </a:lnTo>
                </a:path>
                <a:path w="109854" h="45720">
                  <a:moveTo>
                    <a:pt x="91440" y="27432"/>
                  </a:moveTo>
                  <a:lnTo>
                    <a:pt x="100584" y="27432"/>
                  </a:lnTo>
                </a:path>
                <a:path w="109854" h="45720">
                  <a:moveTo>
                    <a:pt x="100584" y="36575"/>
                  </a:moveTo>
                  <a:lnTo>
                    <a:pt x="109728" y="36575"/>
                  </a:lnTo>
                </a:path>
                <a:path w="109854" h="45720">
                  <a:moveTo>
                    <a:pt x="100584" y="45720"/>
                  </a:moveTo>
                  <a:lnTo>
                    <a:pt x="109728" y="457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7720" y="4681722"/>
              <a:ext cx="91440" cy="4572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608576" y="4722870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0" y="0"/>
                  </a:moveTo>
                  <a:lnTo>
                    <a:pt x="9144" y="0"/>
                  </a:lnTo>
                </a:path>
                <a:path w="165100" h="9525">
                  <a:moveTo>
                    <a:pt x="155448" y="0"/>
                  </a:moveTo>
                  <a:lnTo>
                    <a:pt x="164592" y="0"/>
                  </a:lnTo>
                </a:path>
                <a:path w="165100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654296" y="47320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599432" y="4732014"/>
              <a:ext cx="173990" cy="18415"/>
            </a:xfrm>
            <a:custGeom>
              <a:avLst/>
              <a:gdLst/>
              <a:ahLst/>
              <a:cxnLst/>
              <a:rect l="l" t="t" r="r" b="b"/>
              <a:pathLst>
                <a:path w="173989" h="18414">
                  <a:moveTo>
                    <a:pt x="164592" y="0"/>
                  </a:moveTo>
                  <a:lnTo>
                    <a:pt x="173736" y="0"/>
                  </a:lnTo>
                </a:path>
                <a:path w="173989" h="18414">
                  <a:moveTo>
                    <a:pt x="9144" y="9143"/>
                  </a:moveTo>
                  <a:lnTo>
                    <a:pt x="18288" y="9143"/>
                  </a:lnTo>
                </a:path>
                <a:path w="173989" h="18414">
                  <a:moveTo>
                    <a:pt x="0" y="18287"/>
                  </a:moveTo>
                  <a:lnTo>
                    <a:pt x="9144" y="182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583" y="4727442"/>
              <a:ext cx="100584" cy="4572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608576" y="4750302"/>
              <a:ext cx="165100" cy="27940"/>
            </a:xfrm>
            <a:custGeom>
              <a:avLst/>
              <a:gdLst/>
              <a:ahLst/>
              <a:cxnLst/>
              <a:rect l="l" t="t" r="r" b="b"/>
              <a:pathLst>
                <a:path w="165100" h="27939">
                  <a:moveTo>
                    <a:pt x="155448" y="0"/>
                  </a:moveTo>
                  <a:lnTo>
                    <a:pt x="164592" y="0"/>
                  </a:lnTo>
                </a:path>
                <a:path w="165100" h="27939">
                  <a:moveTo>
                    <a:pt x="0" y="9143"/>
                  </a:moveTo>
                  <a:lnTo>
                    <a:pt x="9144" y="9143"/>
                  </a:lnTo>
                </a:path>
                <a:path w="165100" h="27939">
                  <a:moveTo>
                    <a:pt x="155448" y="9143"/>
                  </a:moveTo>
                  <a:lnTo>
                    <a:pt x="164592" y="9143"/>
                  </a:lnTo>
                </a:path>
                <a:path w="165100" h="27939">
                  <a:moveTo>
                    <a:pt x="0" y="18287"/>
                  </a:moveTo>
                  <a:lnTo>
                    <a:pt x="9144" y="18287"/>
                  </a:lnTo>
                </a:path>
                <a:path w="165100" h="27939">
                  <a:moveTo>
                    <a:pt x="155448" y="18287"/>
                  </a:moveTo>
                  <a:lnTo>
                    <a:pt x="164592" y="18287"/>
                  </a:lnTo>
                </a:path>
                <a:path w="165100" h="27939">
                  <a:moveTo>
                    <a:pt x="0" y="27431"/>
                  </a:moveTo>
                  <a:lnTo>
                    <a:pt x="9144" y="2743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709160" y="47777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608576" y="4777734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155448" y="0"/>
                  </a:moveTo>
                  <a:lnTo>
                    <a:pt x="164592" y="0"/>
                  </a:lnTo>
                </a:path>
                <a:path w="165100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663439" y="47868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700016" y="478687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764024" y="47868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7720" y="4791450"/>
              <a:ext cx="91439" cy="9144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3831336" y="4677150"/>
              <a:ext cx="960119" cy="283845"/>
            </a:xfrm>
            <a:custGeom>
              <a:avLst/>
              <a:gdLst/>
              <a:ahLst/>
              <a:cxnLst/>
              <a:rect l="l" t="t" r="r" b="b"/>
              <a:pathLst>
                <a:path w="960120" h="283845">
                  <a:moveTo>
                    <a:pt x="923543" y="118871"/>
                  </a:moveTo>
                  <a:lnTo>
                    <a:pt x="932688" y="118871"/>
                  </a:lnTo>
                </a:path>
                <a:path w="960120" h="283845">
                  <a:moveTo>
                    <a:pt x="795527" y="128015"/>
                  </a:moveTo>
                  <a:lnTo>
                    <a:pt x="804672" y="128015"/>
                  </a:lnTo>
                </a:path>
                <a:path w="960120" h="283845">
                  <a:moveTo>
                    <a:pt x="914400" y="128015"/>
                  </a:moveTo>
                  <a:lnTo>
                    <a:pt x="923544" y="128015"/>
                  </a:lnTo>
                </a:path>
                <a:path w="960120" h="283845">
                  <a:moveTo>
                    <a:pt x="804671" y="137159"/>
                  </a:moveTo>
                  <a:lnTo>
                    <a:pt x="813815" y="137159"/>
                  </a:lnTo>
                </a:path>
                <a:path w="960120" h="283845">
                  <a:moveTo>
                    <a:pt x="905255" y="137159"/>
                  </a:moveTo>
                  <a:lnTo>
                    <a:pt x="914400" y="137159"/>
                  </a:lnTo>
                </a:path>
                <a:path w="960120" h="283845">
                  <a:moveTo>
                    <a:pt x="813815" y="146303"/>
                  </a:moveTo>
                  <a:lnTo>
                    <a:pt x="822960" y="146303"/>
                  </a:lnTo>
                </a:path>
                <a:path w="960120" h="283845">
                  <a:moveTo>
                    <a:pt x="886967" y="146303"/>
                  </a:moveTo>
                  <a:lnTo>
                    <a:pt x="905255" y="146303"/>
                  </a:lnTo>
                </a:path>
                <a:path w="960120" h="283845">
                  <a:moveTo>
                    <a:pt x="822959" y="155447"/>
                  </a:moveTo>
                  <a:lnTo>
                    <a:pt x="896111" y="155447"/>
                  </a:lnTo>
                </a:path>
                <a:path w="960120" h="283845">
                  <a:moveTo>
                    <a:pt x="850391" y="192024"/>
                  </a:moveTo>
                  <a:lnTo>
                    <a:pt x="859536" y="192024"/>
                  </a:lnTo>
                </a:path>
                <a:path w="960120" h="283845">
                  <a:moveTo>
                    <a:pt x="850391" y="201167"/>
                  </a:moveTo>
                  <a:lnTo>
                    <a:pt x="859536" y="201167"/>
                  </a:lnTo>
                </a:path>
                <a:path w="960120" h="283845">
                  <a:moveTo>
                    <a:pt x="850391" y="210312"/>
                  </a:moveTo>
                  <a:lnTo>
                    <a:pt x="859536" y="210312"/>
                  </a:lnTo>
                </a:path>
                <a:path w="960120" h="283845">
                  <a:moveTo>
                    <a:pt x="850391" y="219455"/>
                  </a:moveTo>
                  <a:lnTo>
                    <a:pt x="859536" y="219455"/>
                  </a:lnTo>
                </a:path>
                <a:path w="960120" h="283845">
                  <a:moveTo>
                    <a:pt x="850391" y="228600"/>
                  </a:moveTo>
                  <a:lnTo>
                    <a:pt x="859536" y="228600"/>
                  </a:lnTo>
                </a:path>
                <a:path w="960120" h="283845">
                  <a:moveTo>
                    <a:pt x="950976" y="228600"/>
                  </a:moveTo>
                  <a:lnTo>
                    <a:pt x="960120" y="228600"/>
                  </a:lnTo>
                </a:path>
                <a:path w="960120" h="283845">
                  <a:moveTo>
                    <a:pt x="850391" y="237743"/>
                  </a:moveTo>
                  <a:lnTo>
                    <a:pt x="859536" y="237743"/>
                  </a:lnTo>
                </a:path>
                <a:path w="960120" h="283845">
                  <a:moveTo>
                    <a:pt x="941831" y="237743"/>
                  </a:moveTo>
                  <a:lnTo>
                    <a:pt x="950976" y="237743"/>
                  </a:lnTo>
                </a:path>
                <a:path w="960120" h="283845">
                  <a:moveTo>
                    <a:pt x="850391" y="246887"/>
                  </a:moveTo>
                  <a:lnTo>
                    <a:pt x="859536" y="246887"/>
                  </a:lnTo>
                </a:path>
                <a:path w="960120" h="283845">
                  <a:moveTo>
                    <a:pt x="932688" y="246887"/>
                  </a:moveTo>
                  <a:lnTo>
                    <a:pt x="941832" y="246887"/>
                  </a:lnTo>
                </a:path>
                <a:path w="960120" h="283845">
                  <a:moveTo>
                    <a:pt x="850391" y="256031"/>
                  </a:moveTo>
                  <a:lnTo>
                    <a:pt x="859536" y="256031"/>
                  </a:lnTo>
                </a:path>
                <a:path w="960120" h="283845">
                  <a:moveTo>
                    <a:pt x="923543" y="256031"/>
                  </a:moveTo>
                  <a:lnTo>
                    <a:pt x="932688" y="256031"/>
                  </a:lnTo>
                </a:path>
                <a:path w="960120" h="283845">
                  <a:moveTo>
                    <a:pt x="850391" y="265175"/>
                  </a:moveTo>
                  <a:lnTo>
                    <a:pt x="859536" y="265175"/>
                  </a:lnTo>
                </a:path>
                <a:path w="960120" h="283845">
                  <a:moveTo>
                    <a:pt x="914400" y="265175"/>
                  </a:moveTo>
                  <a:lnTo>
                    <a:pt x="923544" y="265175"/>
                  </a:lnTo>
                </a:path>
                <a:path w="960120" h="283845">
                  <a:moveTo>
                    <a:pt x="850391" y="274319"/>
                  </a:moveTo>
                  <a:lnTo>
                    <a:pt x="859536" y="274319"/>
                  </a:lnTo>
                </a:path>
                <a:path w="960120" h="283845">
                  <a:moveTo>
                    <a:pt x="905255" y="274319"/>
                  </a:moveTo>
                  <a:lnTo>
                    <a:pt x="914400" y="274319"/>
                  </a:lnTo>
                </a:path>
                <a:path w="960120" h="283845">
                  <a:moveTo>
                    <a:pt x="850391" y="283463"/>
                  </a:moveTo>
                  <a:lnTo>
                    <a:pt x="859536" y="283463"/>
                  </a:lnTo>
                </a:path>
                <a:path w="960120" h="283845">
                  <a:moveTo>
                    <a:pt x="896112" y="283463"/>
                  </a:moveTo>
                  <a:lnTo>
                    <a:pt x="905256" y="283463"/>
                  </a:lnTo>
                </a:path>
                <a:path w="960120" h="283845">
                  <a:moveTo>
                    <a:pt x="0" y="0"/>
                  </a:moveTo>
                  <a:lnTo>
                    <a:pt x="27432" y="0"/>
                  </a:lnTo>
                </a:path>
                <a:path w="960120" h="283845">
                  <a:moveTo>
                    <a:pt x="54863" y="0"/>
                  </a:moveTo>
                  <a:lnTo>
                    <a:pt x="82296" y="0"/>
                  </a:lnTo>
                </a:path>
                <a:path w="960120" h="283845">
                  <a:moveTo>
                    <a:pt x="82295" y="9143"/>
                  </a:moveTo>
                  <a:lnTo>
                    <a:pt x="91439" y="9143"/>
                  </a:lnTo>
                </a:path>
                <a:path w="960120" h="283845">
                  <a:moveTo>
                    <a:pt x="91439" y="18287"/>
                  </a:moveTo>
                  <a:lnTo>
                    <a:pt x="100584" y="18287"/>
                  </a:lnTo>
                </a:path>
                <a:path w="960120" h="283845">
                  <a:moveTo>
                    <a:pt x="100583" y="27431"/>
                  </a:moveTo>
                  <a:lnTo>
                    <a:pt x="109727" y="27431"/>
                  </a:lnTo>
                </a:path>
                <a:path w="960120" h="283845">
                  <a:moveTo>
                    <a:pt x="109727" y="36575"/>
                  </a:moveTo>
                  <a:lnTo>
                    <a:pt x="118872" y="365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4760" y="4663434"/>
              <a:ext cx="100584" cy="64008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3785616" y="4722870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0" y="0"/>
                  </a:moveTo>
                  <a:lnTo>
                    <a:pt x="9144" y="0"/>
                  </a:lnTo>
                </a:path>
                <a:path w="165100" h="9525">
                  <a:moveTo>
                    <a:pt x="155448" y="0"/>
                  </a:moveTo>
                  <a:lnTo>
                    <a:pt x="164592" y="0"/>
                  </a:lnTo>
                </a:path>
                <a:path w="165100" h="9525">
                  <a:moveTo>
                    <a:pt x="0" y="9144"/>
                  </a:moveTo>
                  <a:lnTo>
                    <a:pt x="9144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840480" y="47320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785616" y="4732014"/>
              <a:ext cx="173990" cy="9525"/>
            </a:xfrm>
            <a:custGeom>
              <a:avLst/>
              <a:gdLst/>
              <a:ahLst/>
              <a:cxnLst/>
              <a:rect l="l" t="t" r="r" b="b"/>
              <a:pathLst>
                <a:path w="173989" h="9525">
                  <a:moveTo>
                    <a:pt x="155448" y="0"/>
                  </a:moveTo>
                  <a:lnTo>
                    <a:pt x="164592" y="0"/>
                  </a:lnTo>
                </a:path>
                <a:path w="173989" h="9525">
                  <a:moveTo>
                    <a:pt x="0" y="9143"/>
                  </a:moveTo>
                  <a:lnTo>
                    <a:pt x="9144" y="9143"/>
                  </a:lnTo>
                </a:path>
                <a:path w="173989" h="9525">
                  <a:moveTo>
                    <a:pt x="164591" y="9143"/>
                  </a:moveTo>
                  <a:lnTo>
                    <a:pt x="173736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7912" y="4727442"/>
              <a:ext cx="27431" cy="3657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5616" y="4745730"/>
              <a:ext cx="173736" cy="54863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3794760" y="4796022"/>
              <a:ext cx="932815" cy="173990"/>
            </a:xfrm>
            <a:custGeom>
              <a:avLst/>
              <a:gdLst/>
              <a:ahLst/>
              <a:cxnLst/>
              <a:rect l="l" t="t" r="r" b="b"/>
              <a:pathLst>
                <a:path w="932814" h="173989">
                  <a:moveTo>
                    <a:pt x="0" y="0"/>
                  </a:moveTo>
                  <a:lnTo>
                    <a:pt x="9144" y="0"/>
                  </a:lnTo>
                </a:path>
                <a:path w="932814" h="173989">
                  <a:moveTo>
                    <a:pt x="137159" y="0"/>
                  </a:moveTo>
                  <a:lnTo>
                    <a:pt x="146303" y="0"/>
                  </a:lnTo>
                </a:path>
                <a:path w="932814" h="173989">
                  <a:moveTo>
                    <a:pt x="9143" y="9144"/>
                  </a:moveTo>
                  <a:lnTo>
                    <a:pt x="18287" y="9144"/>
                  </a:lnTo>
                </a:path>
                <a:path w="932814" h="173989">
                  <a:moveTo>
                    <a:pt x="137159" y="9144"/>
                  </a:moveTo>
                  <a:lnTo>
                    <a:pt x="146303" y="9144"/>
                  </a:lnTo>
                </a:path>
                <a:path w="932814" h="173989">
                  <a:moveTo>
                    <a:pt x="18287" y="18287"/>
                  </a:moveTo>
                  <a:lnTo>
                    <a:pt x="27432" y="18287"/>
                  </a:lnTo>
                </a:path>
                <a:path w="932814" h="173989">
                  <a:moveTo>
                    <a:pt x="118871" y="18287"/>
                  </a:moveTo>
                  <a:lnTo>
                    <a:pt x="137159" y="18287"/>
                  </a:lnTo>
                </a:path>
                <a:path w="932814" h="173989">
                  <a:moveTo>
                    <a:pt x="27431" y="27432"/>
                  </a:moveTo>
                  <a:lnTo>
                    <a:pt x="45719" y="27432"/>
                  </a:lnTo>
                </a:path>
                <a:path w="932814" h="173989">
                  <a:moveTo>
                    <a:pt x="109727" y="27432"/>
                  </a:moveTo>
                  <a:lnTo>
                    <a:pt x="118872" y="27432"/>
                  </a:lnTo>
                </a:path>
                <a:path w="932814" h="173989">
                  <a:moveTo>
                    <a:pt x="36575" y="36575"/>
                  </a:moveTo>
                  <a:lnTo>
                    <a:pt x="109727" y="36575"/>
                  </a:lnTo>
                </a:path>
                <a:path w="932814" h="173989">
                  <a:moveTo>
                    <a:pt x="73151" y="73152"/>
                  </a:moveTo>
                  <a:lnTo>
                    <a:pt x="82296" y="73152"/>
                  </a:lnTo>
                </a:path>
                <a:path w="932814" h="173989">
                  <a:moveTo>
                    <a:pt x="73151" y="82296"/>
                  </a:moveTo>
                  <a:lnTo>
                    <a:pt x="82296" y="82296"/>
                  </a:lnTo>
                </a:path>
                <a:path w="932814" h="173989">
                  <a:moveTo>
                    <a:pt x="73151" y="91440"/>
                  </a:moveTo>
                  <a:lnTo>
                    <a:pt x="82296" y="91440"/>
                  </a:lnTo>
                </a:path>
                <a:path w="932814" h="173989">
                  <a:moveTo>
                    <a:pt x="73151" y="100584"/>
                  </a:moveTo>
                  <a:lnTo>
                    <a:pt x="82296" y="100584"/>
                  </a:lnTo>
                </a:path>
                <a:path w="932814" h="173989">
                  <a:moveTo>
                    <a:pt x="73151" y="109728"/>
                  </a:moveTo>
                  <a:lnTo>
                    <a:pt x="82296" y="109728"/>
                  </a:lnTo>
                </a:path>
                <a:path w="932814" h="173989">
                  <a:moveTo>
                    <a:pt x="73151" y="118872"/>
                  </a:moveTo>
                  <a:lnTo>
                    <a:pt x="82296" y="118872"/>
                  </a:lnTo>
                </a:path>
                <a:path w="932814" h="173989">
                  <a:moveTo>
                    <a:pt x="73151" y="128016"/>
                  </a:moveTo>
                  <a:lnTo>
                    <a:pt x="82296" y="128016"/>
                  </a:lnTo>
                </a:path>
                <a:path w="932814" h="173989">
                  <a:moveTo>
                    <a:pt x="73151" y="137160"/>
                  </a:moveTo>
                  <a:lnTo>
                    <a:pt x="82296" y="137160"/>
                  </a:lnTo>
                </a:path>
                <a:path w="932814" h="173989">
                  <a:moveTo>
                    <a:pt x="73151" y="146304"/>
                  </a:moveTo>
                  <a:lnTo>
                    <a:pt x="82296" y="146304"/>
                  </a:lnTo>
                </a:path>
                <a:path w="932814" h="173989">
                  <a:moveTo>
                    <a:pt x="73151" y="155448"/>
                  </a:moveTo>
                  <a:lnTo>
                    <a:pt x="82296" y="155448"/>
                  </a:lnTo>
                </a:path>
                <a:path w="932814" h="173989">
                  <a:moveTo>
                    <a:pt x="73151" y="164592"/>
                  </a:moveTo>
                  <a:lnTo>
                    <a:pt x="82296" y="164592"/>
                  </a:lnTo>
                </a:path>
                <a:path w="932814" h="173989">
                  <a:moveTo>
                    <a:pt x="73151" y="173736"/>
                  </a:moveTo>
                  <a:lnTo>
                    <a:pt x="896112" y="173736"/>
                  </a:lnTo>
                </a:path>
                <a:path w="932814" h="173989">
                  <a:moveTo>
                    <a:pt x="923543" y="173736"/>
                  </a:moveTo>
                  <a:lnTo>
                    <a:pt x="932688" y="173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872484" y="4974330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w="0" h="219710">
                  <a:moveTo>
                    <a:pt x="0" y="0"/>
                  </a:moveTo>
                  <a:lnTo>
                    <a:pt x="0" y="21945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172968" y="4905750"/>
              <a:ext cx="1618615" cy="283845"/>
            </a:xfrm>
            <a:custGeom>
              <a:avLst/>
              <a:gdLst/>
              <a:ahLst/>
              <a:cxnLst/>
              <a:rect l="l" t="t" r="r" b="b"/>
              <a:pathLst>
                <a:path w="1618614" h="283845">
                  <a:moveTo>
                    <a:pt x="1508759" y="73151"/>
                  </a:moveTo>
                  <a:lnTo>
                    <a:pt x="1517904" y="73151"/>
                  </a:lnTo>
                </a:path>
                <a:path w="1618614" h="283845">
                  <a:moveTo>
                    <a:pt x="1536192" y="73151"/>
                  </a:moveTo>
                  <a:lnTo>
                    <a:pt x="1545336" y="73151"/>
                  </a:lnTo>
                </a:path>
                <a:path w="1618614" h="283845">
                  <a:moveTo>
                    <a:pt x="1508759" y="82295"/>
                  </a:moveTo>
                  <a:lnTo>
                    <a:pt x="1517904" y="82295"/>
                  </a:lnTo>
                </a:path>
                <a:path w="1618614" h="283845">
                  <a:moveTo>
                    <a:pt x="1527047" y="82295"/>
                  </a:moveTo>
                  <a:lnTo>
                    <a:pt x="1536192" y="82295"/>
                  </a:lnTo>
                </a:path>
                <a:path w="1618614" h="283845">
                  <a:moveTo>
                    <a:pt x="1508759" y="91439"/>
                  </a:moveTo>
                  <a:lnTo>
                    <a:pt x="1527047" y="91439"/>
                  </a:lnTo>
                </a:path>
                <a:path w="1618614" h="283845">
                  <a:moveTo>
                    <a:pt x="1508759" y="100583"/>
                  </a:moveTo>
                  <a:lnTo>
                    <a:pt x="1517904" y="100583"/>
                  </a:lnTo>
                </a:path>
                <a:path w="1618614" h="283845">
                  <a:moveTo>
                    <a:pt x="1609344" y="100583"/>
                  </a:moveTo>
                  <a:lnTo>
                    <a:pt x="1618488" y="100583"/>
                  </a:lnTo>
                </a:path>
                <a:path w="1618614" h="283845">
                  <a:moveTo>
                    <a:pt x="1508759" y="109727"/>
                  </a:moveTo>
                  <a:lnTo>
                    <a:pt x="1517904" y="109727"/>
                  </a:lnTo>
                </a:path>
                <a:path w="1618614" h="283845">
                  <a:moveTo>
                    <a:pt x="1600199" y="109727"/>
                  </a:moveTo>
                  <a:lnTo>
                    <a:pt x="1609344" y="109727"/>
                  </a:lnTo>
                </a:path>
                <a:path w="1618614" h="283845">
                  <a:moveTo>
                    <a:pt x="1508759" y="118871"/>
                  </a:moveTo>
                  <a:lnTo>
                    <a:pt x="1517904" y="118871"/>
                  </a:lnTo>
                </a:path>
                <a:path w="1618614" h="283845">
                  <a:moveTo>
                    <a:pt x="1591056" y="118871"/>
                  </a:moveTo>
                  <a:lnTo>
                    <a:pt x="1600200" y="118871"/>
                  </a:lnTo>
                </a:path>
                <a:path w="1618614" h="283845">
                  <a:moveTo>
                    <a:pt x="1508759" y="128015"/>
                  </a:moveTo>
                  <a:lnTo>
                    <a:pt x="1517904" y="128015"/>
                  </a:lnTo>
                </a:path>
                <a:path w="1618614" h="283845">
                  <a:moveTo>
                    <a:pt x="1581911" y="128015"/>
                  </a:moveTo>
                  <a:lnTo>
                    <a:pt x="1591056" y="128015"/>
                  </a:lnTo>
                </a:path>
                <a:path w="1618614" h="283845">
                  <a:moveTo>
                    <a:pt x="1508759" y="137159"/>
                  </a:moveTo>
                  <a:lnTo>
                    <a:pt x="1517904" y="137159"/>
                  </a:lnTo>
                </a:path>
                <a:path w="1618614" h="283845">
                  <a:moveTo>
                    <a:pt x="1572768" y="137159"/>
                  </a:moveTo>
                  <a:lnTo>
                    <a:pt x="1581912" y="137159"/>
                  </a:lnTo>
                </a:path>
                <a:path w="1618614" h="283845">
                  <a:moveTo>
                    <a:pt x="1508759" y="146303"/>
                  </a:moveTo>
                  <a:lnTo>
                    <a:pt x="1517904" y="146303"/>
                  </a:lnTo>
                </a:path>
                <a:path w="1618614" h="283845">
                  <a:moveTo>
                    <a:pt x="1563623" y="146303"/>
                  </a:moveTo>
                  <a:lnTo>
                    <a:pt x="1572768" y="146303"/>
                  </a:lnTo>
                </a:path>
                <a:path w="1618614" h="283845">
                  <a:moveTo>
                    <a:pt x="1508759" y="155447"/>
                  </a:moveTo>
                  <a:lnTo>
                    <a:pt x="1517904" y="155447"/>
                  </a:lnTo>
                </a:path>
                <a:path w="1618614" h="283845">
                  <a:moveTo>
                    <a:pt x="1554480" y="155447"/>
                  </a:moveTo>
                  <a:lnTo>
                    <a:pt x="1563624" y="155447"/>
                  </a:lnTo>
                </a:path>
                <a:path w="1618614" h="283845">
                  <a:moveTo>
                    <a:pt x="1508759" y="164591"/>
                  </a:moveTo>
                  <a:lnTo>
                    <a:pt x="1517904" y="164591"/>
                  </a:lnTo>
                </a:path>
                <a:path w="1618614" h="283845">
                  <a:moveTo>
                    <a:pt x="1545335" y="164591"/>
                  </a:moveTo>
                  <a:lnTo>
                    <a:pt x="1554480" y="164591"/>
                  </a:lnTo>
                </a:path>
                <a:path w="1618614" h="283845">
                  <a:moveTo>
                    <a:pt x="1508759" y="173735"/>
                  </a:moveTo>
                  <a:lnTo>
                    <a:pt x="1517904" y="173735"/>
                  </a:lnTo>
                </a:path>
                <a:path w="1618614" h="283845">
                  <a:moveTo>
                    <a:pt x="1536192" y="173735"/>
                  </a:moveTo>
                  <a:lnTo>
                    <a:pt x="1545336" y="173735"/>
                  </a:lnTo>
                </a:path>
                <a:path w="1618614" h="283845">
                  <a:moveTo>
                    <a:pt x="1508759" y="182879"/>
                  </a:moveTo>
                  <a:lnTo>
                    <a:pt x="1517904" y="182879"/>
                  </a:lnTo>
                </a:path>
                <a:path w="1618614" h="283845">
                  <a:moveTo>
                    <a:pt x="1527047" y="182879"/>
                  </a:moveTo>
                  <a:lnTo>
                    <a:pt x="1536192" y="182879"/>
                  </a:lnTo>
                </a:path>
                <a:path w="1618614" h="283845">
                  <a:moveTo>
                    <a:pt x="1508759" y="192024"/>
                  </a:moveTo>
                  <a:lnTo>
                    <a:pt x="1527047" y="192024"/>
                  </a:lnTo>
                </a:path>
                <a:path w="1618614" h="283845">
                  <a:moveTo>
                    <a:pt x="1508759" y="201167"/>
                  </a:moveTo>
                  <a:lnTo>
                    <a:pt x="1517904" y="201167"/>
                  </a:lnTo>
                </a:path>
                <a:path w="1618614" h="283845">
                  <a:moveTo>
                    <a:pt x="1609344" y="201167"/>
                  </a:moveTo>
                  <a:lnTo>
                    <a:pt x="1618488" y="201167"/>
                  </a:lnTo>
                </a:path>
                <a:path w="1618614" h="283845">
                  <a:moveTo>
                    <a:pt x="1508759" y="210312"/>
                  </a:moveTo>
                  <a:lnTo>
                    <a:pt x="1517904" y="210312"/>
                  </a:lnTo>
                </a:path>
                <a:path w="1618614" h="283845">
                  <a:moveTo>
                    <a:pt x="1600199" y="210312"/>
                  </a:moveTo>
                  <a:lnTo>
                    <a:pt x="1609344" y="210312"/>
                  </a:lnTo>
                </a:path>
                <a:path w="1618614" h="283845">
                  <a:moveTo>
                    <a:pt x="1508759" y="219455"/>
                  </a:moveTo>
                  <a:lnTo>
                    <a:pt x="1517904" y="219455"/>
                  </a:lnTo>
                </a:path>
                <a:path w="1618614" h="283845">
                  <a:moveTo>
                    <a:pt x="1591056" y="219455"/>
                  </a:moveTo>
                  <a:lnTo>
                    <a:pt x="1600200" y="219455"/>
                  </a:lnTo>
                </a:path>
                <a:path w="1618614" h="283845">
                  <a:moveTo>
                    <a:pt x="1508759" y="228600"/>
                  </a:moveTo>
                  <a:lnTo>
                    <a:pt x="1517904" y="228600"/>
                  </a:lnTo>
                </a:path>
                <a:path w="1618614" h="283845">
                  <a:moveTo>
                    <a:pt x="1581911" y="228600"/>
                  </a:moveTo>
                  <a:lnTo>
                    <a:pt x="1591056" y="228600"/>
                  </a:lnTo>
                </a:path>
                <a:path w="1618614" h="283845">
                  <a:moveTo>
                    <a:pt x="1508759" y="237743"/>
                  </a:moveTo>
                  <a:lnTo>
                    <a:pt x="1517904" y="237743"/>
                  </a:lnTo>
                </a:path>
                <a:path w="1618614" h="283845">
                  <a:moveTo>
                    <a:pt x="1572768" y="237743"/>
                  </a:moveTo>
                  <a:lnTo>
                    <a:pt x="1581912" y="237743"/>
                  </a:lnTo>
                </a:path>
                <a:path w="1618614" h="283845">
                  <a:moveTo>
                    <a:pt x="1508759" y="246887"/>
                  </a:moveTo>
                  <a:lnTo>
                    <a:pt x="1517904" y="246887"/>
                  </a:lnTo>
                </a:path>
                <a:path w="1618614" h="283845">
                  <a:moveTo>
                    <a:pt x="1563623" y="246887"/>
                  </a:moveTo>
                  <a:lnTo>
                    <a:pt x="1572768" y="246887"/>
                  </a:lnTo>
                </a:path>
                <a:path w="1618614" h="283845">
                  <a:moveTo>
                    <a:pt x="1508759" y="256031"/>
                  </a:moveTo>
                  <a:lnTo>
                    <a:pt x="1517904" y="256031"/>
                  </a:lnTo>
                </a:path>
                <a:path w="1618614" h="283845">
                  <a:moveTo>
                    <a:pt x="1554480" y="256031"/>
                  </a:moveTo>
                  <a:lnTo>
                    <a:pt x="1563624" y="256031"/>
                  </a:lnTo>
                </a:path>
                <a:path w="1618614" h="283845">
                  <a:moveTo>
                    <a:pt x="1508759" y="265175"/>
                  </a:moveTo>
                  <a:lnTo>
                    <a:pt x="1517904" y="265175"/>
                  </a:lnTo>
                </a:path>
                <a:path w="1618614" h="283845">
                  <a:moveTo>
                    <a:pt x="1545335" y="265175"/>
                  </a:moveTo>
                  <a:lnTo>
                    <a:pt x="1554480" y="265175"/>
                  </a:lnTo>
                </a:path>
                <a:path w="1618614" h="283845">
                  <a:moveTo>
                    <a:pt x="1508759" y="274319"/>
                  </a:moveTo>
                  <a:lnTo>
                    <a:pt x="1517904" y="274319"/>
                  </a:lnTo>
                </a:path>
                <a:path w="1618614" h="283845">
                  <a:moveTo>
                    <a:pt x="1536192" y="274319"/>
                  </a:moveTo>
                  <a:lnTo>
                    <a:pt x="1545336" y="274319"/>
                  </a:lnTo>
                </a:path>
                <a:path w="1618614" h="283845">
                  <a:moveTo>
                    <a:pt x="1508759" y="283463"/>
                  </a:moveTo>
                  <a:lnTo>
                    <a:pt x="1517904" y="283463"/>
                  </a:lnTo>
                </a:path>
                <a:path w="1618614" h="283845">
                  <a:moveTo>
                    <a:pt x="1527047" y="283463"/>
                  </a:moveTo>
                  <a:lnTo>
                    <a:pt x="1536192" y="283463"/>
                  </a:lnTo>
                </a:path>
                <a:path w="1618614" h="283845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159252" y="4910322"/>
              <a:ext cx="91440" cy="18415"/>
            </a:xfrm>
            <a:custGeom>
              <a:avLst/>
              <a:gdLst/>
              <a:ahLst/>
              <a:cxnLst/>
              <a:rect l="l" t="t" r="r" b="b"/>
              <a:pathLst>
                <a:path w="91439" h="18414">
                  <a:moveTo>
                    <a:pt x="9144" y="9144"/>
                  </a:moveTo>
                  <a:lnTo>
                    <a:pt x="9144" y="0"/>
                  </a:lnTo>
                </a:path>
                <a:path w="91439" h="18414">
                  <a:moveTo>
                    <a:pt x="91439" y="9144"/>
                  </a:moveTo>
                  <a:lnTo>
                    <a:pt x="91439" y="0"/>
                  </a:lnTo>
                </a:path>
                <a:path w="91439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255264" y="49240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140964" y="492861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264408" y="49331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140964" y="493775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273552" y="49423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131820" y="494689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91256" y="4946898"/>
              <a:ext cx="27431" cy="9144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282696" y="49514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131820" y="495604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186684" y="495604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282696" y="496061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131820" y="496518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3282696" y="49697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3131820" y="497433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3282696" y="49789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122676" y="498347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282696" y="498804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131820" y="499261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282696" y="49971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82112" y="4956042"/>
              <a:ext cx="45719" cy="82296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3131820" y="500176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3282696" y="500633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3131820" y="501090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3282696" y="501547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140964" y="502005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3273552" y="502462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3140964" y="502919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3154680" y="5033766"/>
              <a:ext cx="119380" cy="18415"/>
            </a:xfrm>
            <a:custGeom>
              <a:avLst/>
              <a:gdLst/>
              <a:ahLst/>
              <a:cxnLst/>
              <a:rect l="l" t="t" r="r" b="b"/>
              <a:pathLst>
                <a:path w="119379" h="18414">
                  <a:moveTo>
                    <a:pt x="109727" y="0"/>
                  </a:moveTo>
                  <a:lnTo>
                    <a:pt x="118872" y="0"/>
                  </a:lnTo>
                </a:path>
                <a:path w="119379" h="18414">
                  <a:moveTo>
                    <a:pt x="100584" y="9143"/>
                  </a:moveTo>
                  <a:lnTo>
                    <a:pt x="109728" y="9143"/>
                  </a:lnTo>
                </a:path>
                <a:path w="119379" h="18414">
                  <a:moveTo>
                    <a:pt x="0" y="18287"/>
                  </a:moveTo>
                  <a:lnTo>
                    <a:pt x="18287" y="182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3250692" y="504748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172968" y="5061198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 h="0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3204972" y="5093202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w="0" h="100964">
                  <a:moveTo>
                    <a:pt x="0" y="9144"/>
                  </a:moveTo>
                  <a:lnTo>
                    <a:pt x="0" y="0"/>
                  </a:lnTo>
                </a:path>
                <a:path w="0" h="100964">
                  <a:moveTo>
                    <a:pt x="0" y="18287"/>
                  </a:moveTo>
                  <a:lnTo>
                    <a:pt x="0" y="9143"/>
                  </a:lnTo>
                </a:path>
                <a:path w="0" h="100964">
                  <a:moveTo>
                    <a:pt x="0" y="27432"/>
                  </a:moveTo>
                  <a:lnTo>
                    <a:pt x="0" y="18287"/>
                  </a:lnTo>
                </a:path>
                <a:path w="0" h="100964">
                  <a:moveTo>
                    <a:pt x="0" y="36575"/>
                  </a:moveTo>
                  <a:lnTo>
                    <a:pt x="0" y="27431"/>
                  </a:lnTo>
                </a:path>
                <a:path w="0" h="100964">
                  <a:moveTo>
                    <a:pt x="0" y="45720"/>
                  </a:moveTo>
                  <a:lnTo>
                    <a:pt x="0" y="36575"/>
                  </a:lnTo>
                </a:path>
                <a:path w="0" h="100964">
                  <a:moveTo>
                    <a:pt x="0" y="54863"/>
                  </a:moveTo>
                  <a:lnTo>
                    <a:pt x="0" y="45719"/>
                  </a:lnTo>
                </a:path>
                <a:path w="0" h="100964">
                  <a:moveTo>
                    <a:pt x="0" y="64008"/>
                  </a:moveTo>
                  <a:lnTo>
                    <a:pt x="0" y="54863"/>
                  </a:lnTo>
                </a:path>
                <a:path w="0" h="100964">
                  <a:moveTo>
                    <a:pt x="0" y="73151"/>
                  </a:moveTo>
                  <a:lnTo>
                    <a:pt x="0" y="64007"/>
                  </a:lnTo>
                </a:path>
                <a:path w="0" h="100964">
                  <a:moveTo>
                    <a:pt x="0" y="82296"/>
                  </a:moveTo>
                  <a:lnTo>
                    <a:pt x="0" y="73151"/>
                  </a:lnTo>
                </a:path>
                <a:path w="0" h="100964">
                  <a:moveTo>
                    <a:pt x="0" y="91439"/>
                  </a:moveTo>
                  <a:lnTo>
                    <a:pt x="0" y="82295"/>
                  </a:lnTo>
                </a:path>
                <a:path w="0" h="100964">
                  <a:moveTo>
                    <a:pt x="0" y="100584"/>
                  </a:moveTo>
                  <a:lnTo>
                    <a:pt x="0" y="91439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2843784" y="5070342"/>
              <a:ext cx="128270" cy="9525"/>
            </a:xfrm>
            <a:custGeom>
              <a:avLst/>
              <a:gdLst/>
              <a:ahLst/>
              <a:cxnLst/>
              <a:rect l="l" t="t" r="r" b="b"/>
              <a:pathLst>
                <a:path w="128269" h="9525">
                  <a:moveTo>
                    <a:pt x="27431" y="0"/>
                  </a:moveTo>
                  <a:lnTo>
                    <a:pt x="109727" y="0"/>
                  </a:lnTo>
                </a:path>
                <a:path w="128269" h="9525">
                  <a:moveTo>
                    <a:pt x="0" y="9143"/>
                  </a:moveTo>
                  <a:lnTo>
                    <a:pt x="27431" y="9143"/>
                  </a:lnTo>
                </a:path>
                <a:path w="128269" h="9525">
                  <a:moveTo>
                    <a:pt x="109728" y="9143"/>
                  </a:moveTo>
                  <a:lnTo>
                    <a:pt x="128016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839212" y="50840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2971800" y="508863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830068" y="5093202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0" y="9144"/>
                  </a:moveTo>
                  <a:lnTo>
                    <a:pt x="0" y="0"/>
                  </a:lnTo>
                </a:path>
                <a:path w="165100" h="9525">
                  <a:moveTo>
                    <a:pt x="164592" y="9144"/>
                  </a:moveTo>
                  <a:lnTo>
                    <a:pt x="164592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807208" y="510691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775204" y="5102346"/>
              <a:ext cx="265430" cy="100965"/>
            </a:xfrm>
            <a:custGeom>
              <a:avLst/>
              <a:gdLst/>
              <a:ahLst/>
              <a:cxnLst/>
              <a:rect l="l" t="t" r="r" b="b"/>
              <a:pathLst>
                <a:path w="265430" h="100964">
                  <a:moveTo>
                    <a:pt x="228600" y="9144"/>
                  </a:moveTo>
                  <a:lnTo>
                    <a:pt x="228600" y="0"/>
                  </a:lnTo>
                </a:path>
                <a:path w="265430" h="100964">
                  <a:moveTo>
                    <a:pt x="36575" y="18288"/>
                  </a:moveTo>
                  <a:lnTo>
                    <a:pt x="36575" y="9144"/>
                  </a:lnTo>
                </a:path>
                <a:path w="265430" h="100964">
                  <a:moveTo>
                    <a:pt x="237744" y="18288"/>
                  </a:moveTo>
                  <a:lnTo>
                    <a:pt x="237744" y="9144"/>
                  </a:lnTo>
                </a:path>
                <a:path w="265430" h="100964">
                  <a:moveTo>
                    <a:pt x="27432" y="27432"/>
                  </a:moveTo>
                  <a:lnTo>
                    <a:pt x="27432" y="18287"/>
                  </a:lnTo>
                </a:path>
                <a:path w="265430" h="100964">
                  <a:moveTo>
                    <a:pt x="246887" y="27432"/>
                  </a:moveTo>
                  <a:lnTo>
                    <a:pt x="246887" y="18287"/>
                  </a:lnTo>
                </a:path>
                <a:path w="265430" h="100964">
                  <a:moveTo>
                    <a:pt x="18287" y="36576"/>
                  </a:moveTo>
                  <a:lnTo>
                    <a:pt x="18287" y="27432"/>
                  </a:lnTo>
                </a:path>
                <a:path w="265430" h="100964">
                  <a:moveTo>
                    <a:pt x="246887" y="36576"/>
                  </a:moveTo>
                  <a:lnTo>
                    <a:pt x="246887" y="27432"/>
                  </a:lnTo>
                </a:path>
                <a:path w="265430" h="100964">
                  <a:moveTo>
                    <a:pt x="18287" y="45720"/>
                  </a:moveTo>
                  <a:lnTo>
                    <a:pt x="18287" y="36575"/>
                  </a:lnTo>
                </a:path>
                <a:path w="265430" h="100964">
                  <a:moveTo>
                    <a:pt x="256032" y="45720"/>
                  </a:moveTo>
                  <a:lnTo>
                    <a:pt x="256032" y="36575"/>
                  </a:lnTo>
                </a:path>
                <a:path w="265430" h="100964">
                  <a:moveTo>
                    <a:pt x="9144" y="54864"/>
                  </a:moveTo>
                  <a:lnTo>
                    <a:pt x="9144" y="45720"/>
                  </a:lnTo>
                </a:path>
                <a:path w="265430" h="100964">
                  <a:moveTo>
                    <a:pt x="256032" y="54864"/>
                  </a:moveTo>
                  <a:lnTo>
                    <a:pt x="256032" y="45720"/>
                  </a:lnTo>
                </a:path>
                <a:path w="265430" h="100964">
                  <a:moveTo>
                    <a:pt x="9144" y="64008"/>
                  </a:moveTo>
                  <a:lnTo>
                    <a:pt x="9144" y="54863"/>
                  </a:lnTo>
                </a:path>
                <a:path w="265430" h="100964">
                  <a:moveTo>
                    <a:pt x="265175" y="64008"/>
                  </a:moveTo>
                  <a:lnTo>
                    <a:pt x="265175" y="54863"/>
                  </a:lnTo>
                </a:path>
                <a:path w="265430" h="100964">
                  <a:moveTo>
                    <a:pt x="9144" y="73152"/>
                  </a:moveTo>
                  <a:lnTo>
                    <a:pt x="9144" y="64008"/>
                  </a:lnTo>
                </a:path>
                <a:path w="265430" h="100964">
                  <a:moveTo>
                    <a:pt x="265175" y="73152"/>
                  </a:moveTo>
                  <a:lnTo>
                    <a:pt x="265175" y="64008"/>
                  </a:lnTo>
                </a:path>
                <a:path w="265430" h="100964">
                  <a:moveTo>
                    <a:pt x="9144" y="82296"/>
                  </a:moveTo>
                  <a:lnTo>
                    <a:pt x="9144" y="73151"/>
                  </a:lnTo>
                </a:path>
                <a:path w="265430" h="100964">
                  <a:moveTo>
                    <a:pt x="265175" y="82296"/>
                  </a:moveTo>
                  <a:lnTo>
                    <a:pt x="265175" y="73151"/>
                  </a:lnTo>
                </a:path>
                <a:path w="265430" h="100964">
                  <a:moveTo>
                    <a:pt x="0" y="91440"/>
                  </a:moveTo>
                  <a:lnTo>
                    <a:pt x="0" y="82296"/>
                  </a:lnTo>
                </a:path>
                <a:path w="265430" h="100964">
                  <a:moveTo>
                    <a:pt x="265175" y="91440"/>
                  </a:moveTo>
                  <a:lnTo>
                    <a:pt x="265175" y="82296"/>
                  </a:lnTo>
                </a:path>
                <a:path w="265430" h="100964">
                  <a:moveTo>
                    <a:pt x="0" y="100584"/>
                  </a:moveTo>
                  <a:lnTo>
                    <a:pt x="0" y="91439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3035808" y="5097774"/>
              <a:ext cx="1664335" cy="100965"/>
            </a:xfrm>
            <a:custGeom>
              <a:avLst/>
              <a:gdLst/>
              <a:ahLst/>
              <a:cxnLst/>
              <a:rect l="l" t="t" r="r" b="b"/>
              <a:pathLst>
                <a:path w="1664335" h="100964">
                  <a:moveTo>
                    <a:pt x="557783" y="0"/>
                  </a:moveTo>
                  <a:lnTo>
                    <a:pt x="576071" y="0"/>
                  </a:lnTo>
                </a:path>
                <a:path w="1664335" h="100964">
                  <a:moveTo>
                    <a:pt x="530352" y="9143"/>
                  </a:moveTo>
                  <a:lnTo>
                    <a:pt x="557784" y="9143"/>
                  </a:lnTo>
                </a:path>
                <a:path w="1664335" h="100964">
                  <a:moveTo>
                    <a:pt x="576071" y="9143"/>
                  </a:moveTo>
                  <a:lnTo>
                    <a:pt x="612647" y="9143"/>
                  </a:lnTo>
                </a:path>
                <a:path w="1664335" h="100964">
                  <a:moveTo>
                    <a:pt x="411480" y="9143"/>
                  </a:moveTo>
                  <a:lnTo>
                    <a:pt x="466344" y="9143"/>
                  </a:lnTo>
                </a:path>
                <a:path w="1664335" h="100964">
                  <a:moveTo>
                    <a:pt x="393192" y="18287"/>
                  </a:moveTo>
                  <a:lnTo>
                    <a:pt x="411480" y="18287"/>
                  </a:lnTo>
                </a:path>
                <a:path w="1664335" h="100964">
                  <a:moveTo>
                    <a:pt x="466344" y="18287"/>
                  </a:moveTo>
                  <a:lnTo>
                    <a:pt x="484631" y="18287"/>
                  </a:lnTo>
                </a:path>
                <a:path w="1664335" h="100964">
                  <a:moveTo>
                    <a:pt x="512064" y="18287"/>
                  </a:moveTo>
                  <a:lnTo>
                    <a:pt x="530352" y="18287"/>
                  </a:lnTo>
                </a:path>
                <a:path w="1664335" h="100964">
                  <a:moveTo>
                    <a:pt x="612647" y="18287"/>
                  </a:moveTo>
                  <a:lnTo>
                    <a:pt x="630935" y="18287"/>
                  </a:lnTo>
                </a:path>
                <a:path w="1664335" h="100964">
                  <a:moveTo>
                    <a:pt x="374904" y="27431"/>
                  </a:moveTo>
                  <a:lnTo>
                    <a:pt x="393192" y="27431"/>
                  </a:lnTo>
                </a:path>
                <a:path w="1664335" h="100964">
                  <a:moveTo>
                    <a:pt x="484631" y="27431"/>
                  </a:moveTo>
                  <a:lnTo>
                    <a:pt x="512064" y="27431"/>
                  </a:lnTo>
                </a:path>
                <a:path w="1664335" h="100964">
                  <a:moveTo>
                    <a:pt x="630935" y="27431"/>
                  </a:moveTo>
                  <a:lnTo>
                    <a:pt x="640080" y="27431"/>
                  </a:lnTo>
                </a:path>
                <a:path w="1664335" h="100964">
                  <a:moveTo>
                    <a:pt x="365759" y="36575"/>
                  </a:moveTo>
                  <a:lnTo>
                    <a:pt x="374904" y="36575"/>
                  </a:lnTo>
                </a:path>
                <a:path w="1664335" h="100964">
                  <a:moveTo>
                    <a:pt x="493776" y="36575"/>
                  </a:moveTo>
                  <a:lnTo>
                    <a:pt x="512064" y="36575"/>
                  </a:lnTo>
                </a:path>
                <a:path w="1664335" h="100964">
                  <a:moveTo>
                    <a:pt x="640080" y="36575"/>
                  </a:moveTo>
                  <a:lnTo>
                    <a:pt x="649224" y="36575"/>
                  </a:lnTo>
                </a:path>
                <a:path w="1664335" h="100964">
                  <a:moveTo>
                    <a:pt x="356616" y="45719"/>
                  </a:moveTo>
                  <a:lnTo>
                    <a:pt x="365760" y="45719"/>
                  </a:lnTo>
                </a:path>
                <a:path w="1664335" h="100964">
                  <a:moveTo>
                    <a:pt x="484631" y="45719"/>
                  </a:moveTo>
                  <a:lnTo>
                    <a:pt x="493776" y="45719"/>
                  </a:lnTo>
                </a:path>
                <a:path w="1664335" h="100964">
                  <a:moveTo>
                    <a:pt x="512064" y="45719"/>
                  </a:moveTo>
                  <a:lnTo>
                    <a:pt x="521208" y="45719"/>
                  </a:lnTo>
                </a:path>
                <a:path w="1664335" h="100964">
                  <a:moveTo>
                    <a:pt x="649223" y="45719"/>
                  </a:moveTo>
                  <a:lnTo>
                    <a:pt x="658368" y="45719"/>
                  </a:lnTo>
                </a:path>
                <a:path w="1664335" h="100964">
                  <a:moveTo>
                    <a:pt x="356616" y="54863"/>
                  </a:moveTo>
                  <a:lnTo>
                    <a:pt x="365760" y="54863"/>
                  </a:lnTo>
                </a:path>
                <a:path w="1664335" h="100964">
                  <a:moveTo>
                    <a:pt x="475488" y="54863"/>
                  </a:moveTo>
                  <a:lnTo>
                    <a:pt x="484632" y="54863"/>
                  </a:lnTo>
                </a:path>
                <a:path w="1664335" h="100964">
                  <a:moveTo>
                    <a:pt x="521207" y="54863"/>
                  </a:moveTo>
                  <a:lnTo>
                    <a:pt x="530352" y="54863"/>
                  </a:lnTo>
                </a:path>
                <a:path w="1664335" h="100964">
                  <a:moveTo>
                    <a:pt x="649223" y="54863"/>
                  </a:moveTo>
                  <a:lnTo>
                    <a:pt x="658368" y="54863"/>
                  </a:lnTo>
                </a:path>
                <a:path w="1664335" h="100964">
                  <a:moveTo>
                    <a:pt x="347471" y="64007"/>
                  </a:moveTo>
                  <a:lnTo>
                    <a:pt x="356616" y="64007"/>
                  </a:lnTo>
                </a:path>
                <a:path w="1664335" h="100964">
                  <a:moveTo>
                    <a:pt x="475488" y="64007"/>
                  </a:moveTo>
                  <a:lnTo>
                    <a:pt x="484632" y="64007"/>
                  </a:lnTo>
                </a:path>
                <a:path w="1664335" h="100964">
                  <a:moveTo>
                    <a:pt x="521207" y="64007"/>
                  </a:moveTo>
                  <a:lnTo>
                    <a:pt x="539495" y="64007"/>
                  </a:lnTo>
                </a:path>
                <a:path w="1664335" h="100964">
                  <a:moveTo>
                    <a:pt x="658368" y="64007"/>
                  </a:moveTo>
                  <a:lnTo>
                    <a:pt x="667512" y="64007"/>
                  </a:lnTo>
                </a:path>
                <a:path w="1664335" h="100964">
                  <a:moveTo>
                    <a:pt x="338328" y="73151"/>
                  </a:moveTo>
                  <a:lnTo>
                    <a:pt x="347472" y="73151"/>
                  </a:lnTo>
                </a:path>
                <a:path w="1664335" h="100964">
                  <a:moveTo>
                    <a:pt x="475488" y="73151"/>
                  </a:moveTo>
                  <a:lnTo>
                    <a:pt x="484632" y="73151"/>
                  </a:lnTo>
                </a:path>
                <a:path w="1664335" h="100964">
                  <a:moveTo>
                    <a:pt x="530352" y="73151"/>
                  </a:moveTo>
                  <a:lnTo>
                    <a:pt x="539496" y="73151"/>
                  </a:lnTo>
                </a:path>
                <a:path w="1664335" h="100964">
                  <a:moveTo>
                    <a:pt x="658368" y="73151"/>
                  </a:moveTo>
                  <a:lnTo>
                    <a:pt x="667512" y="73151"/>
                  </a:lnTo>
                </a:path>
                <a:path w="1664335" h="100964">
                  <a:moveTo>
                    <a:pt x="338328" y="82295"/>
                  </a:moveTo>
                  <a:lnTo>
                    <a:pt x="347472" y="82295"/>
                  </a:lnTo>
                </a:path>
                <a:path w="1664335" h="100964">
                  <a:moveTo>
                    <a:pt x="466344" y="82295"/>
                  </a:moveTo>
                  <a:lnTo>
                    <a:pt x="475488" y="82295"/>
                  </a:lnTo>
                </a:path>
                <a:path w="1664335" h="100964">
                  <a:moveTo>
                    <a:pt x="530352" y="82295"/>
                  </a:moveTo>
                  <a:lnTo>
                    <a:pt x="539496" y="82295"/>
                  </a:lnTo>
                </a:path>
                <a:path w="1664335" h="100964">
                  <a:moveTo>
                    <a:pt x="658368" y="82295"/>
                  </a:moveTo>
                  <a:lnTo>
                    <a:pt x="667512" y="82295"/>
                  </a:lnTo>
                </a:path>
                <a:path w="1664335" h="100964">
                  <a:moveTo>
                    <a:pt x="338328" y="91439"/>
                  </a:moveTo>
                  <a:lnTo>
                    <a:pt x="347472" y="91439"/>
                  </a:lnTo>
                </a:path>
                <a:path w="1664335" h="100964">
                  <a:moveTo>
                    <a:pt x="466344" y="91439"/>
                  </a:moveTo>
                  <a:lnTo>
                    <a:pt x="475488" y="91439"/>
                  </a:lnTo>
                </a:path>
                <a:path w="1664335" h="100964">
                  <a:moveTo>
                    <a:pt x="530352" y="91439"/>
                  </a:moveTo>
                  <a:lnTo>
                    <a:pt x="539496" y="91439"/>
                  </a:lnTo>
                </a:path>
                <a:path w="1664335" h="100964">
                  <a:moveTo>
                    <a:pt x="667511" y="91439"/>
                  </a:moveTo>
                  <a:lnTo>
                    <a:pt x="676656" y="91439"/>
                  </a:lnTo>
                </a:path>
                <a:path w="1664335" h="100964">
                  <a:moveTo>
                    <a:pt x="0" y="100583"/>
                  </a:moveTo>
                  <a:lnTo>
                    <a:pt x="347471" y="100583"/>
                  </a:lnTo>
                </a:path>
                <a:path w="1664335" h="100964">
                  <a:moveTo>
                    <a:pt x="466344" y="100583"/>
                  </a:moveTo>
                  <a:lnTo>
                    <a:pt x="475488" y="100583"/>
                  </a:lnTo>
                </a:path>
                <a:path w="1664335" h="100964">
                  <a:moveTo>
                    <a:pt x="530352" y="100583"/>
                  </a:moveTo>
                  <a:lnTo>
                    <a:pt x="539496" y="100583"/>
                  </a:lnTo>
                </a:path>
                <a:path w="1664335" h="100964">
                  <a:moveTo>
                    <a:pt x="667511" y="100583"/>
                  </a:moveTo>
                  <a:lnTo>
                    <a:pt x="841247" y="100583"/>
                  </a:lnTo>
                </a:path>
                <a:path w="1664335" h="100964">
                  <a:moveTo>
                    <a:pt x="1645920" y="100583"/>
                  </a:moveTo>
                  <a:lnTo>
                    <a:pt x="1664208" y="10058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71216" y="5157210"/>
              <a:ext cx="100583" cy="91440"/>
            </a:xfrm>
            <a:prstGeom prst="rect">
              <a:avLst/>
            </a:prstGeom>
          </p:spPr>
        </p:pic>
        <p:sp>
          <p:nvSpPr>
            <p:cNvPr id="69" name="object 69" descr=""/>
            <p:cNvSpPr/>
            <p:nvPr/>
          </p:nvSpPr>
          <p:spPr>
            <a:xfrm>
              <a:off x="4782311" y="519835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2775204" y="5202930"/>
              <a:ext cx="429895" cy="9525"/>
            </a:xfrm>
            <a:custGeom>
              <a:avLst/>
              <a:gdLst/>
              <a:ahLst/>
              <a:cxnLst/>
              <a:rect l="l" t="t" r="r" b="b"/>
              <a:pathLst>
                <a:path w="429894" h="9525">
                  <a:moveTo>
                    <a:pt x="0" y="9144"/>
                  </a:moveTo>
                  <a:lnTo>
                    <a:pt x="0" y="0"/>
                  </a:lnTo>
                </a:path>
                <a:path w="429894" h="9525">
                  <a:moveTo>
                    <a:pt x="265175" y="9144"/>
                  </a:moveTo>
                  <a:lnTo>
                    <a:pt x="265175" y="0"/>
                  </a:lnTo>
                </a:path>
                <a:path w="429894" h="9525">
                  <a:moveTo>
                    <a:pt x="429768" y="9144"/>
                  </a:moveTo>
                  <a:lnTo>
                    <a:pt x="429768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374136" y="5207502"/>
              <a:ext cx="1408430" cy="0"/>
            </a:xfrm>
            <a:custGeom>
              <a:avLst/>
              <a:gdLst/>
              <a:ahLst/>
              <a:cxnLst/>
              <a:rect l="l" t="t" r="r" b="b"/>
              <a:pathLst>
                <a:path w="1408429" h="0">
                  <a:moveTo>
                    <a:pt x="0" y="0"/>
                  </a:moveTo>
                  <a:lnTo>
                    <a:pt x="9144" y="0"/>
                  </a:lnTo>
                </a:path>
                <a:path w="1408429" h="0">
                  <a:moveTo>
                    <a:pt x="128015" y="0"/>
                  </a:moveTo>
                  <a:lnTo>
                    <a:pt x="137160" y="0"/>
                  </a:lnTo>
                </a:path>
                <a:path w="1408429" h="0">
                  <a:moveTo>
                    <a:pt x="192024" y="0"/>
                  </a:moveTo>
                  <a:lnTo>
                    <a:pt x="201168" y="0"/>
                  </a:lnTo>
                </a:path>
                <a:path w="1408429" h="0">
                  <a:moveTo>
                    <a:pt x="329183" y="0"/>
                  </a:moveTo>
                  <a:lnTo>
                    <a:pt x="338327" y="0"/>
                  </a:lnTo>
                </a:path>
                <a:path w="1408429" h="0">
                  <a:moveTo>
                    <a:pt x="493775" y="0"/>
                  </a:moveTo>
                  <a:lnTo>
                    <a:pt x="502920" y="0"/>
                  </a:lnTo>
                </a:path>
                <a:path w="1408429" h="0">
                  <a:moveTo>
                    <a:pt x="1307591" y="0"/>
                  </a:moveTo>
                  <a:lnTo>
                    <a:pt x="1316736" y="0"/>
                  </a:lnTo>
                </a:path>
                <a:path w="1408429" h="0">
                  <a:moveTo>
                    <a:pt x="1399031" y="0"/>
                  </a:moveTo>
                  <a:lnTo>
                    <a:pt x="140817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784348" y="5212074"/>
              <a:ext cx="421005" cy="9525"/>
            </a:xfrm>
            <a:custGeom>
              <a:avLst/>
              <a:gdLst/>
              <a:ahLst/>
              <a:cxnLst/>
              <a:rect l="l" t="t" r="r" b="b"/>
              <a:pathLst>
                <a:path w="421005" h="9525">
                  <a:moveTo>
                    <a:pt x="0" y="9144"/>
                  </a:moveTo>
                  <a:lnTo>
                    <a:pt x="0" y="0"/>
                  </a:lnTo>
                </a:path>
                <a:path w="421005" h="9525">
                  <a:moveTo>
                    <a:pt x="256031" y="9144"/>
                  </a:moveTo>
                  <a:lnTo>
                    <a:pt x="256031" y="0"/>
                  </a:lnTo>
                </a:path>
                <a:path w="421005" h="9525">
                  <a:moveTo>
                    <a:pt x="420624" y="9144"/>
                  </a:moveTo>
                  <a:lnTo>
                    <a:pt x="420624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374136" y="5216646"/>
              <a:ext cx="1399540" cy="0"/>
            </a:xfrm>
            <a:custGeom>
              <a:avLst/>
              <a:gdLst/>
              <a:ahLst/>
              <a:cxnLst/>
              <a:rect l="l" t="t" r="r" b="b"/>
              <a:pathLst>
                <a:path w="1399539" h="0">
                  <a:moveTo>
                    <a:pt x="0" y="0"/>
                  </a:moveTo>
                  <a:lnTo>
                    <a:pt x="9144" y="0"/>
                  </a:lnTo>
                </a:path>
                <a:path w="1399539" h="0">
                  <a:moveTo>
                    <a:pt x="128015" y="0"/>
                  </a:moveTo>
                  <a:lnTo>
                    <a:pt x="137160" y="0"/>
                  </a:lnTo>
                </a:path>
                <a:path w="1399539" h="0">
                  <a:moveTo>
                    <a:pt x="192024" y="0"/>
                  </a:moveTo>
                  <a:lnTo>
                    <a:pt x="201168" y="0"/>
                  </a:lnTo>
                </a:path>
                <a:path w="1399539" h="0">
                  <a:moveTo>
                    <a:pt x="320039" y="0"/>
                  </a:moveTo>
                  <a:lnTo>
                    <a:pt x="329184" y="0"/>
                  </a:lnTo>
                </a:path>
                <a:path w="1399539" h="0">
                  <a:moveTo>
                    <a:pt x="493775" y="0"/>
                  </a:moveTo>
                  <a:lnTo>
                    <a:pt x="502920" y="0"/>
                  </a:lnTo>
                </a:path>
                <a:path w="1399539" h="0">
                  <a:moveTo>
                    <a:pt x="1307591" y="0"/>
                  </a:moveTo>
                  <a:lnTo>
                    <a:pt x="1316736" y="0"/>
                  </a:lnTo>
                </a:path>
                <a:path w="1399539" h="0">
                  <a:moveTo>
                    <a:pt x="1389888" y="0"/>
                  </a:moveTo>
                  <a:lnTo>
                    <a:pt x="13990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2784348" y="5221218"/>
              <a:ext cx="421005" cy="9525"/>
            </a:xfrm>
            <a:custGeom>
              <a:avLst/>
              <a:gdLst/>
              <a:ahLst/>
              <a:cxnLst/>
              <a:rect l="l" t="t" r="r" b="b"/>
              <a:pathLst>
                <a:path w="421005" h="9525">
                  <a:moveTo>
                    <a:pt x="0" y="9144"/>
                  </a:moveTo>
                  <a:lnTo>
                    <a:pt x="0" y="0"/>
                  </a:lnTo>
                </a:path>
                <a:path w="421005" h="9525">
                  <a:moveTo>
                    <a:pt x="256031" y="9144"/>
                  </a:moveTo>
                  <a:lnTo>
                    <a:pt x="256031" y="0"/>
                  </a:lnTo>
                </a:path>
                <a:path w="421005" h="9525">
                  <a:moveTo>
                    <a:pt x="420624" y="9144"/>
                  </a:moveTo>
                  <a:lnTo>
                    <a:pt x="420624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374136" y="5225790"/>
              <a:ext cx="1390015" cy="0"/>
            </a:xfrm>
            <a:custGeom>
              <a:avLst/>
              <a:gdLst/>
              <a:ahLst/>
              <a:cxnLst/>
              <a:rect l="l" t="t" r="r" b="b"/>
              <a:pathLst>
                <a:path w="1390014" h="0">
                  <a:moveTo>
                    <a:pt x="0" y="0"/>
                  </a:moveTo>
                  <a:lnTo>
                    <a:pt x="9144" y="0"/>
                  </a:lnTo>
                </a:path>
                <a:path w="1390014" h="0">
                  <a:moveTo>
                    <a:pt x="137160" y="0"/>
                  </a:moveTo>
                  <a:lnTo>
                    <a:pt x="146304" y="0"/>
                  </a:lnTo>
                </a:path>
                <a:path w="1390014" h="0">
                  <a:moveTo>
                    <a:pt x="192024" y="0"/>
                  </a:moveTo>
                  <a:lnTo>
                    <a:pt x="201168" y="0"/>
                  </a:lnTo>
                </a:path>
                <a:path w="1390014" h="0">
                  <a:moveTo>
                    <a:pt x="320039" y="0"/>
                  </a:moveTo>
                  <a:lnTo>
                    <a:pt x="329184" y="0"/>
                  </a:lnTo>
                </a:path>
                <a:path w="1390014" h="0">
                  <a:moveTo>
                    <a:pt x="493775" y="0"/>
                  </a:moveTo>
                  <a:lnTo>
                    <a:pt x="502920" y="0"/>
                  </a:lnTo>
                </a:path>
                <a:path w="1390014" h="0">
                  <a:moveTo>
                    <a:pt x="1307591" y="0"/>
                  </a:moveTo>
                  <a:lnTo>
                    <a:pt x="1316736" y="0"/>
                  </a:lnTo>
                </a:path>
                <a:path w="1390014" h="0">
                  <a:moveTo>
                    <a:pt x="1380743" y="0"/>
                  </a:moveTo>
                  <a:lnTo>
                    <a:pt x="13898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2784348" y="5230362"/>
              <a:ext cx="421005" cy="9525"/>
            </a:xfrm>
            <a:custGeom>
              <a:avLst/>
              <a:gdLst/>
              <a:ahLst/>
              <a:cxnLst/>
              <a:rect l="l" t="t" r="r" b="b"/>
              <a:pathLst>
                <a:path w="421005" h="9525">
                  <a:moveTo>
                    <a:pt x="0" y="9144"/>
                  </a:moveTo>
                  <a:lnTo>
                    <a:pt x="0" y="0"/>
                  </a:lnTo>
                </a:path>
                <a:path w="421005" h="9525">
                  <a:moveTo>
                    <a:pt x="256031" y="9144"/>
                  </a:moveTo>
                  <a:lnTo>
                    <a:pt x="256031" y="0"/>
                  </a:lnTo>
                </a:path>
                <a:path w="421005" h="9525">
                  <a:moveTo>
                    <a:pt x="420624" y="9144"/>
                  </a:moveTo>
                  <a:lnTo>
                    <a:pt x="420624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374136" y="5234934"/>
              <a:ext cx="1381125" cy="0"/>
            </a:xfrm>
            <a:custGeom>
              <a:avLst/>
              <a:gdLst/>
              <a:ahLst/>
              <a:cxnLst/>
              <a:rect l="l" t="t" r="r" b="b"/>
              <a:pathLst>
                <a:path w="1381125" h="0">
                  <a:moveTo>
                    <a:pt x="0" y="0"/>
                  </a:moveTo>
                  <a:lnTo>
                    <a:pt x="9144" y="0"/>
                  </a:lnTo>
                </a:path>
                <a:path w="1381125" h="0">
                  <a:moveTo>
                    <a:pt x="137160" y="0"/>
                  </a:moveTo>
                  <a:lnTo>
                    <a:pt x="146304" y="0"/>
                  </a:lnTo>
                </a:path>
                <a:path w="1381125" h="0">
                  <a:moveTo>
                    <a:pt x="192024" y="0"/>
                  </a:moveTo>
                  <a:lnTo>
                    <a:pt x="201168" y="0"/>
                  </a:lnTo>
                </a:path>
                <a:path w="1381125" h="0">
                  <a:moveTo>
                    <a:pt x="320039" y="0"/>
                  </a:moveTo>
                  <a:lnTo>
                    <a:pt x="329184" y="0"/>
                  </a:lnTo>
                </a:path>
                <a:path w="1381125" h="0">
                  <a:moveTo>
                    <a:pt x="493775" y="0"/>
                  </a:moveTo>
                  <a:lnTo>
                    <a:pt x="502920" y="0"/>
                  </a:lnTo>
                </a:path>
                <a:path w="1381125" h="0">
                  <a:moveTo>
                    <a:pt x="1307591" y="0"/>
                  </a:moveTo>
                  <a:lnTo>
                    <a:pt x="1316736" y="0"/>
                  </a:lnTo>
                </a:path>
                <a:path w="1381125" h="0">
                  <a:moveTo>
                    <a:pt x="1371600" y="0"/>
                  </a:moveTo>
                  <a:lnTo>
                    <a:pt x="13807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2784348" y="5239506"/>
              <a:ext cx="421005" cy="9525"/>
            </a:xfrm>
            <a:custGeom>
              <a:avLst/>
              <a:gdLst/>
              <a:ahLst/>
              <a:cxnLst/>
              <a:rect l="l" t="t" r="r" b="b"/>
              <a:pathLst>
                <a:path w="421005" h="9525">
                  <a:moveTo>
                    <a:pt x="0" y="9144"/>
                  </a:moveTo>
                  <a:lnTo>
                    <a:pt x="0" y="0"/>
                  </a:lnTo>
                </a:path>
                <a:path w="421005" h="9525">
                  <a:moveTo>
                    <a:pt x="246887" y="9144"/>
                  </a:moveTo>
                  <a:lnTo>
                    <a:pt x="246887" y="0"/>
                  </a:lnTo>
                </a:path>
                <a:path w="421005" h="9525">
                  <a:moveTo>
                    <a:pt x="420624" y="9144"/>
                  </a:moveTo>
                  <a:lnTo>
                    <a:pt x="420624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2779776" y="5244078"/>
              <a:ext cx="1965960" cy="9525"/>
            </a:xfrm>
            <a:custGeom>
              <a:avLst/>
              <a:gdLst/>
              <a:ahLst/>
              <a:cxnLst/>
              <a:rect l="l" t="t" r="r" b="b"/>
              <a:pathLst>
                <a:path w="1965960" h="9525">
                  <a:moveTo>
                    <a:pt x="603503" y="0"/>
                  </a:moveTo>
                  <a:lnTo>
                    <a:pt x="612648" y="0"/>
                  </a:lnTo>
                </a:path>
                <a:path w="1965960" h="9525">
                  <a:moveTo>
                    <a:pt x="731520" y="0"/>
                  </a:moveTo>
                  <a:lnTo>
                    <a:pt x="740664" y="0"/>
                  </a:lnTo>
                </a:path>
                <a:path w="1965960" h="9525">
                  <a:moveTo>
                    <a:pt x="786384" y="0"/>
                  </a:moveTo>
                  <a:lnTo>
                    <a:pt x="795528" y="0"/>
                  </a:lnTo>
                </a:path>
                <a:path w="1965960" h="9525">
                  <a:moveTo>
                    <a:pt x="905255" y="0"/>
                  </a:moveTo>
                  <a:lnTo>
                    <a:pt x="914400" y="0"/>
                  </a:lnTo>
                </a:path>
                <a:path w="1965960" h="9525">
                  <a:moveTo>
                    <a:pt x="1088136" y="0"/>
                  </a:moveTo>
                  <a:lnTo>
                    <a:pt x="1097280" y="0"/>
                  </a:lnTo>
                </a:path>
                <a:path w="1965960" h="9525">
                  <a:moveTo>
                    <a:pt x="1901952" y="0"/>
                  </a:moveTo>
                  <a:lnTo>
                    <a:pt x="1911096" y="0"/>
                  </a:lnTo>
                </a:path>
                <a:path w="1965960" h="9525">
                  <a:moveTo>
                    <a:pt x="1956815" y="0"/>
                  </a:moveTo>
                  <a:lnTo>
                    <a:pt x="1965960" y="0"/>
                  </a:lnTo>
                </a:path>
                <a:path w="1965960" h="9525">
                  <a:moveTo>
                    <a:pt x="0" y="9143"/>
                  </a:moveTo>
                  <a:lnTo>
                    <a:pt x="18287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3031236" y="5248650"/>
              <a:ext cx="173990" cy="9525"/>
            </a:xfrm>
            <a:custGeom>
              <a:avLst/>
              <a:gdLst/>
              <a:ahLst/>
              <a:cxnLst/>
              <a:rect l="l" t="t" r="r" b="b"/>
              <a:pathLst>
                <a:path w="173989" h="9525">
                  <a:moveTo>
                    <a:pt x="0" y="9144"/>
                  </a:moveTo>
                  <a:lnTo>
                    <a:pt x="0" y="0"/>
                  </a:lnTo>
                </a:path>
                <a:path w="173989" h="9525">
                  <a:moveTo>
                    <a:pt x="173736" y="9144"/>
                  </a:moveTo>
                  <a:lnTo>
                    <a:pt x="17373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383280" y="5253222"/>
              <a:ext cx="1353820" cy="0"/>
            </a:xfrm>
            <a:custGeom>
              <a:avLst/>
              <a:gdLst/>
              <a:ahLst/>
              <a:cxnLst/>
              <a:rect l="l" t="t" r="r" b="b"/>
              <a:pathLst>
                <a:path w="1353820" h="0">
                  <a:moveTo>
                    <a:pt x="0" y="0"/>
                  </a:moveTo>
                  <a:lnTo>
                    <a:pt x="9144" y="0"/>
                  </a:lnTo>
                </a:path>
                <a:path w="1353820" h="0">
                  <a:moveTo>
                    <a:pt x="137160" y="0"/>
                  </a:moveTo>
                  <a:lnTo>
                    <a:pt x="146304" y="0"/>
                  </a:lnTo>
                </a:path>
                <a:path w="1353820" h="0">
                  <a:moveTo>
                    <a:pt x="173736" y="0"/>
                  </a:moveTo>
                  <a:lnTo>
                    <a:pt x="182880" y="0"/>
                  </a:lnTo>
                </a:path>
                <a:path w="1353820" h="0">
                  <a:moveTo>
                    <a:pt x="301751" y="0"/>
                  </a:moveTo>
                  <a:lnTo>
                    <a:pt x="310896" y="0"/>
                  </a:lnTo>
                </a:path>
                <a:path w="1353820" h="0">
                  <a:moveTo>
                    <a:pt x="484632" y="0"/>
                  </a:moveTo>
                  <a:lnTo>
                    <a:pt x="493776" y="0"/>
                  </a:lnTo>
                </a:path>
                <a:path w="1353820" h="0">
                  <a:moveTo>
                    <a:pt x="1298448" y="0"/>
                  </a:moveTo>
                  <a:lnTo>
                    <a:pt x="1307592" y="0"/>
                  </a:lnTo>
                </a:path>
                <a:path w="1353820" h="0">
                  <a:moveTo>
                    <a:pt x="1344168" y="0"/>
                  </a:moveTo>
                  <a:lnTo>
                    <a:pt x="135331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2793492" y="5257794"/>
              <a:ext cx="411480" cy="9525"/>
            </a:xfrm>
            <a:custGeom>
              <a:avLst/>
              <a:gdLst/>
              <a:ahLst/>
              <a:cxnLst/>
              <a:rect l="l" t="t" r="r" b="b"/>
              <a:pathLst>
                <a:path w="411480" h="9525">
                  <a:moveTo>
                    <a:pt x="0" y="9144"/>
                  </a:moveTo>
                  <a:lnTo>
                    <a:pt x="0" y="0"/>
                  </a:lnTo>
                </a:path>
                <a:path w="411480" h="9525">
                  <a:moveTo>
                    <a:pt x="237744" y="9144"/>
                  </a:moveTo>
                  <a:lnTo>
                    <a:pt x="237744" y="0"/>
                  </a:lnTo>
                </a:path>
                <a:path w="411480" h="9525">
                  <a:moveTo>
                    <a:pt x="411480" y="9144"/>
                  </a:moveTo>
                  <a:lnTo>
                    <a:pt x="41148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3392424" y="5262366"/>
              <a:ext cx="1335405" cy="0"/>
            </a:xfrm>
            <a:custGeom>
              <a:avLst/>
              <a:gdLst/>
              <a:ahLst/>
              <a:cxnLst/>
              <a:rect l="l" t="t" r="r" b="b"/>
              <a:pathLst>
                <a:path w="1335404" h="0">
                  <a:moveTo>
                    <a:pt x="0" y="0"/>
                  </a:moveTo>
                  <a:lnTo>
                    <a:pt x="9144" y="0"/>
                  </a:lnTo>
                </a:path>
                <a:path w="1335404" h="0">
                  <a:moveTo>
                    <a:pt x="137160" y="0"/>
                  </a:moveTo>
                  <a:lnTo>
                    <a:pt x="146304" y="0"/>
                  </a:lnTo>
                </a:path>
                <a:path w="1335404" h="0">
                  <a:moveTo>
                    <a:pt x="155448" y="0"/>
                  </a:moveTo>
                  <a:lnTo>
                    <a:pt x="164592" y="0"/>
                  </a:lnTo>
                </a:path>
                <a:path w="1335404" h="0">
                  <a:moveTo>
                    <a:pt x="283463" y="0"/>
                  </a:moveTo>
                  <a:lnTo>
                    <a:pt x="292608" y="0"/>
                  </a:lnTo>
                </a:path>
                <a:path w="1335404" h="0">
                  <a:moveTo>
                    <a:pt x="475488" y="0"/>
                  </a:moveTo>
                  <a:lnTo>
                    <a:pt x="484632" y="0"/>
                  </a:lnTo>
                </a:path>
                <a:path w="1335404" h="0">
                  <a:moveTo>
                    <a:pt x="1289303" y="0"/>
                  </a:moveTo>
                  <a:lnTo>
                    <a:pt x="1298448" y="0"/>
                  </a:lnTo>
                </a:path>
                <a:path w="1335404" h="0">
                  <a:moveTo>
                    <a:pt x="1325879" y="0"/>
                  </a:moveTo>
                  <a:lnTo>
                    <a:pt x="133502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2802636" y="5266938"/>
              <a:ext cx="402590" cy="9525"/>
            </a:xfrm>
            <a:custGeom>
              <a:avLst/>
              <a:gdLst/>
              <a:ahLst/>
              <a:cxnLst/>
              <a:rect l="l" t="t" r="r" b="b"/>
              <a:pathLst>
                <a:path w="402589" h="9525">
                  <a:moveTo>
                    <a:pt x="0" y="9144"/>
                  </a:moveTo>
                  <a:lnTo>
                    <a:pt x="0" y="0"/>
                  </a:lnTo>
                </a:path>
                <a:path w="402589" h="9525">
                  <a:moveTo>
                    <a:pt x="219455" y="9144"/>
                  </a:moveTo>
                  <a:lnTo>
                    <a:pt x="219455" y="0"/>
                  </a:lnTo>
                </a:path>
                <a:path w="402589" h="9525">
                  <a:moveTo>
                    <a:pt x="402336" y="9144"/>
                  </a:moveTo>
                  <a:lnTo>
                    <a:pt x="40233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3401568" y="5271510"/>
              <a:ext cx="1316990" cy="0"/>
            </a:xfrm>
            <a:custGeom>
              <a:avLst/>
              <a:gdLst/>
              <a:ahLst/>
              <a:cxnLst/>
              <a:rect l="l" t="t" r="r" b="b"/>
              <a:pathLst>
                <a:path w="1316989" h="0">
                  <a:moveTo>
                    <a:pt x="0" y="0"/>
                  </a:moveTo>
                  <a:lnTo>
                    <a:pt x="9144" y="0"/>
                  </a:lnTo>
                </a:path>
                <a:path w="1316989" h="0">
                  <a:moveTo>
                    <a:pt x="137160" y="0"/>
                  </a:moveTo>
                  <a:lnTo>
                    <a:pt x="155448" y="0"/>
                  </a:lnTo>
                </a:path>
                <a:path w="1316989" h="0">
                  <a:moveTo>
                    <a:pt x="265175" y="0"/>
                  </a:moveTo>
                  <a:lnTo>
                    <a:pt x="274320" y="0"/>
                  </a:lnTo>
                </a:path>
                <a:path w="1316989" h="0">
                  <a:moveTo>
                    <a:pt x="466344" y="0"/>
                  </a:moveTo>
                  <a:lnTo>
                    <a:pt x="475488" y="0"/>
                  </a:lnTo>
                </a:path>
                <a:path w="1316989" h="0">
                  <a:moveTo>
                    <a:pt x="1280160" y="0"/>
                  </a:moveTo>
                  <a:lnTo>
                    <a:pt x="1289304" y="0"/>
                  </a:lnTo>
                </a:path>
                <a:path w="1316989" h="0">
                  <a:moveTo>
                    <a:pt x="1307592" y="0"/>
                  </a:moveTo>
                  <a:lnTo>
                    <a:pt x="13167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2802636" y="5276082"/>
              <a:ext cx="402590" cy="9525"/>
            </a:xfrm>
            <a:custGeom>
              <a:avLst/>
              <a:gdLst/>
              <a:ahLst/>
              <a:cxnLst/>
              <a:rect l="l" t="t" r="r" b="b"/>
              <a:pathLst>
                <a:path w="402589" h="9525">
                  <a:moveTo>
                    <a:pt x="0" y="9144"/>
                  </a:moveTo>
                  <a:lnTo>
                    <a:pt x="0" y="0"/>
                  </a:lnTo>
                </a:path>
                <a:path w="402589" h="9525">
                  <a:moveTo>
                    <a:pt x="210312" y="9144"/>
                  </a:moveTo>
                  <a:lnTo>
                    <a:pt x="210312" y="0"/>
                  </a:lnTo>
                </a:path>
                <a:path w="402589" h="9525">
                  <a:moveTo>
                    <a:pt x="402336" y="9144"/>
                  </a:moveTo>
                  <a:lnTo>
                    <a:pt x="40233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3410712" y="5280654"/>
              <a:ext cx="1298575" cy="0"/>
            </a:xfrm>
            <a:custGeom>
              <a:avLst/>
              <a:gdLst/>
              <a:ahLst/>
              <a:cxnLst/>
              <a:rect l="l" t="t" r="r" b="b"/>
              <a:pathLst>
                <a:path w="1298575" h="0">
                  <a:moveTo>
                    <a:pt x="0" y="0"/>
                  </a:moveTo>
                  <a:lnTo>
                    <a:pt x="9144" y="0"/>
                  </a:lnTo>
                </a:path>
                <a:path w="1298575" h="0">
                  <a:moveTo>
                    <a:pt x="118872" y="0"/>
                  </a:moveTo>
                  <a:lnTo>
                    <a:pt x="146304" y="0"/>
                  </a:lnTo>
                </a:path>
                <a:path w="1298575" h="0">
                  <a:moveTo>
                    <a:pt x="246887" y="0"/>
                  </a:moveTo>
                  <a:lnTo>
                    <a:pt x="256032" y="0"/>
                  </a:lnTo>
                </a:path>
                <a:path w="1298575" h="0">
                  <a:moveTo>
                    <a:pt x="457200" y="0"/>
                  </a:moveTo>
                  <a:lnTo>
                    <a:pt x="466344" y="0"/>
                  </a:lnTo>
                </a:path>
                <a:path w="1298575" h="0">
                  <a:moveTo>
                    <a:pt x="1271015" y="0"/>
                  </a:moveTo>
                  <a:lnTo>
                    <a:pt x="1280160" y="0"/>
                  </a:lnTo>
                </a:path>
                <a:path w="1298575" h="0">
                  <a:moveTo>
                    <a:pt x="1289303" y="0"/>
                  </a:moveTo>
                  <a:lnTo>
                    <a:pt x="129844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811780" y="5285226"/>
              <a:ext cx="393700" cy="9525"/>
            </a:xfrm>
            <a:custGeom>
              <a:avLst/>
              <a:gdLst/>
              <a:ahLst/>
              <a:cxnLst/>
              <a:rect l="l" t="t" r="r" b="b"/>
              <a:pathLst>
                <a:path w="393700" h="9525">
                  <a:moveTo>
                    <a:pt x="0" y="9144"/>
                  </a:moveTo>
                  <a:lnTo>
                    <a:pt x="0" y="0"/>
                  </a:lnTo>
                </a:path>
                <a:path w="393700" h="9525">
                  <a:moveTo>
                    <a:pt x="192024" y="9144"/>
                  </a:moveTo>
                  <a:lnTo>
                    <a:pt x="192024" y="0"/>
                  </a:lnTo>
                </a:path>
                <a:path w="393700" h="9525">
                  <a:moveTo>
                    <a:pt x="393192" y="9144"/>
                  </a:moveTo>
                  <a:lnTo>
                    <a:pt x="393192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3419856" y="5289798"/>
              <a:ext cx="1280160" cy="0"/>
            </a:xfrm>
            <a:custGeom>
              <a:avLst/>
              <a:gdLst/>
              <a:ahLst/>
              <a:cxnLst/>
              <a:rect l="l" t="t" r="r" b="b"/>
              <a:pathLst>
                <a:path w="1280160" h="0">
                  <a:moveTo>
                    <a:pt x="0" y="0"/>
                  </a:moveTo>
                  <a:lnTo>
                    <a:pt x="9144" y="0"/>
                  </a:lnTo>
                </a:path>
                <a:path w="1280160" h="0">
                  <a:moveTo>
                    <a:pt x="100584" y="0"/>
                  </a:moveTo>
                  <a:lnTo>
                    <a:pt x="109728" y="0"/>
                  </a:lnTo>
                </a:path>
                <a:path w="1280160" h="0">
                  <a:moveTo>
                    <a:pt x="137160" y="0"/>
                  </a:moveTo>
                  <a:lnTo>
                    <a:pt x="164592" y="0"/>
                  </a:lnTo>
                </a:path>
                <a:path w="1280160" h="0">
                  <a:moveTo>
                    <a:pt x="210312" y="0"/>
                  </a:moveTo>
                  <a:lnTo>
                    <a:pt x="237744" y="0"/>
                  </a:lnTo>
                </a:path>
                <a:path w="1280160" h="0">
                  <a:moveTo>
                    <a:pt x="448056" y="0"/>
                  </a:moveTo>
                  <a:lnTo>
                    <a:pt x="457200" y="0"/>
                  </a:lnTo>
                </a:path>
                <a:path w="1280160" h="0">
                  <a:moveTo>
                    <a:pt x="1261872" y="0"/>
                  </a:moveTo>
                  <a:lnTo>
                    <a:pt x="128016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2820924" y="5294370"/>
              <a:ext cx="384175" cy="9525"/>
            </a:xfrm>
            <a:custGeom>
              <a:avLst/>
              <a:gdLst/>
              <a:ahLst/>
              <a:cxnLst/>
              <a:rect l="l" t="t" r="r" b="b"/>
              <a:pathLst>
                <a:path w="384175" h="9525">
                  <a:moveTo>
                    <a:pt x="0" y="9144"/>
                  </a:moveTo>
                  <a:lnTo>
                    <a:pt x="0" y="0"/>
                  </a:lnTo>
                </a:path>
                <a:path w="384175" h="9525">
                  <a:moveTo>
                    <a:pt x="173736" y="9144"/>
                  </a:moveTo>
                  <a:lnTo>
                    <a:pt x="173736" y="0"/>
                  </a:lnTo>
                </a:path>
                <a:path w="384175" h="9525">
                  <a:moveTo>
                    <a:pt x="384048" y="9144"/>
                  </a:moveTo>
                  <a:lnTo>
                    <a:pt x="384048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2825496" y="5298942"/>
              <a:ext cx="1865630" cy="9525"/>
            </a:xfrm>
            <a:custGeom>
              <a:avLst/>
              <a:gdLst/>
              <a:ahLst/>
              <a:cxnLst/>
              <a:rect l="l" t="t" r="r" b="b"/>
              <a:pathLst>
                <a:path w="1865629" h="9525">
                  <a:moveTo>
                    <a:pt x="603504" y="0"/>
                  </a:moveTo>
                  <a:lnTo>
                    <a:pt x="694944" y="0"/>
                  </a:lnTo>
                </a:path>
                <a:path w="1865629" h="9525">
                  <a:moveTo>
                    <a:pt x="758952" y="0"/>
                  </a:moveTo>
                  <a:lnTo>
                    <a:pt x="804672" y="0"/>
                  </a:lnTo>
                </a:path>
                <a:path w="1865629" h="9525">
                  <a:moveTo>
                    <a:pt x="1042416" y="0"/>
                  </a:moveTo>
                  <a:lnTo>
                    <a:pt x="1051560" y="0"/>
                  </a:lnTo>
                </a:path>
                <a:path w="1865629" h="9525">
                  <a:moveTo>
                    <a:pt x="1856232" y="0"/>
                  </a:moveTo>
                  <a:lnTo>
                    <a:pt x="1865376" y="0"/>
                  </a:lnTo>
                </a:path>
                <a:path w="1865629" h="9525">
                  <a:moveTo>
                    <a:pt x="0" y="9143"/>
                  </a:moveTo>
                  <a:lnTo>
                    <a:pt x="18287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24528" y="5276082"/>
              <a:ext cx="146303" cy="73152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2985516" y="530351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2843784" y="5308086"/>
              <a:ext cx="1938655" cy="45720"/>
            </a:xfrm>
            <a:custGeom>
              <a:avLst/>
              <a:gdLst/>
              <a:ahLst/>
              <a:cxnLst/>
              <a:rect l="l" t="t" r="r" b="b"/>
              <a:pathLst>
                <a:path w="1938654" h="45720">
                  <a:moveTo>
                    <a:pt x="1024128" y="0"/>
                  </a:moveTo>
                  <a:lnTo>
                    <a:pt x="1033272" y="0"/>
                  </a:lnTo>
                </a:path>
                <a:path w="1938654" h="45720">
                  <a:moveTo>
                    <a:pt x="1837944" y="0"/>
                  </a:moveTo>
                  <a:lnTo>
                    <a:pt x="1847088" y="0"/>
                  </a:lnTo>
                </a:path>
                <a:path w="1938654" h="45720">
                  <a:moveTo>
                    <a:pt x="1929383" y="0"/>
                  </a:moveTo>
                  <a:lnTo>
                    <a:pt x="1938528" y="0"/>
                  </a:lnTo>
                </a:path>
                <a:path w="1938654" h="45720">
                  <a:moveTo>
                    <a:pt x="0" y="9144"/>
                  </a:moveTo>
                  <a:lnTo>
                    <a:pt x="18287" y="9144"/>
                  </a:lnTo>
                </a:path>
                <a:path w="1938654" h="45720">
                  <a:moveTo>
                    <a:pt x="118872" y="9144"/>
                  </a:moveTo>
                  <a:lnTo>
                    <a:pt x="137160" y="9144"/>
                  </a:lnTo>
                </a:path>
                <a:path w="1938654" h="45720">
                  <a:moveTo>
                    <a:pt x="1024128" y="9144"/>
                  </a:moveTo>
                  <a:lnTo>
                    <a:pt x="1033272" y="9144"/>
                  </a:lnTo>
                </a:path>
                <a:path w="1938654" h="45720">
                  <a:moveTo>
                    <a:pt x="1837944" y="9144"/>
                  </a:moveTo>
                  <a:lnTo>
                    <a:pt x="1847088" y="9144"/>
                  </a:lnTo>
                </a:path>
                <a:path w="1938654" h="45720">
                  <a:moveTo>
                    <a:pt x="1920240" y="9144"/>
                  </a:moveTo>
                  <a:lnTo>
                    <a:pt x="1929384" y="9144"/>
                  </a:lnTo>
                </a:path>
                <a:path w="1938654" h="45720">
                  <a:moveTo>
                    <a:pt x="18287" y="18288"/>
                  </a:moveTo>
                  <a:lnTo>
                    <a:pt x="54863" y="18288"/>
                  </a:lnTo>
                </a:path>
                <a:path w="1938654" h="45720">
                  <a:moveTo>
                    <a:pt x="82295" y="18288"/>
                  </a:moveTo>
                  <a:lnTo>
                    <a:pt x="118871" y="18288"/>
                  </a:lnTo>
                </a:path>
                <a:path w="1938654" h="45720">
                  <a:moveTo>
                    <a:pt x="1024128" y="18288"/>
                  </a:moveTo>
                  <a:lnTo>
                    <a:pt x="1033272" y="18288"/>
                  </a:lnTo>
                </a:path>
                <a:path w="1938654" h="45720">
                  <a:moveTo>
                    <a:pt x="1837944" y="18288"/>
                  </a:moveTo>
                  <a:lnTo>
                    <a:pt x="1847088" y="18288"/>
                  </a:lnTo>
                </a:path>
                <a:path w="1938654" h="45720">
                  <a:moveTo>
                    <a:pt x="1911095" y="18288"/>
                  </a:moveTo>
                  <a:lnTo>
                    <a:pt x="1920240" y="18288"/>
                  </a:lnTo>
                </a:path>
                <a:path w="1938654" h="45720">
                  <a:moveTo>
                    <a:pt x="54863" y="27432"/>
                  </a:moveTo>
                  <a:lnTo>
                    <a:pt x="82295" y="27432"/>
                  </a:lnTo>
                </a:path>
                <a:path w="1938654" h="45720">
                  <a:moveTo>
                    <a:pt x="1024128" y="27432"/>
                  </a:moveTo>
                  <a:lnTo>
                    <a:pt x="1033272" y="27432"/>
                  </a:lnTo>
                </a:path>
                <a:path w="1938654" h="45720">
                  <a:moveTo>
                    <a:pt x="1837944" y="27432"/>
                  </a:moveTo>
                  <a:lnTo>
                    <a:pt x="1847088" y="27432"/>
                  </a:lnTo>
                </a:path>
                <a:path w="1938654" h="45720">
                  <a:moveTo>
                    <a:pt x="1901952" y="27432"/>
                  </a:moveTo>
                  <a:lnTo>
                    <a:pt x="1911096" y="27432"/>
                  </a:lnTo>
                </a:path>
                <a:path w="1938654" h="45720">
                  <a:moveTo>
                    <a:pt x="1024128" y="36576"/>
                  </a:moveTo>
                  <a:lnTo>
                    <a:pt x="1033272" y="36576"/>
                  </a:lnTo>
                </a:path>
                <a:path w="1938654" h="45720">
                  <a:moveTo>
                    <a:pt x="1837944" y="36576"/>
                  </a:moveTo>
                  <a:lnTo>
                    <a:pt x="1847088" y="36576"/>
                  </a:lnTo>
                </a:path>
                <a:path w="1938654" h="45720">
                  <a:moveTo>
                    <a:pt x="1892808" y="36576"/>
                  </a:moveTo>
                  <a:lnTo>
                    <a:pt x="1901952" y="36576"/>
                  </a:lnTo>
                </a:path>
                <a:path w="1938654" h="45720">
                  <a:moveTo>
                    <a:pt x="1024128" y="45720"/>
                  </a:moveTo>
                  <a:lnTo>
                    <a:pt x="1033272" y="45720"/>
                  </a:lnTo>
                </a:path>
                <a:path w="1938654" h="45720">
                  <a:moveTo>
                    <a:pt x="1837944" y="45720"/>
                  </a:moveTo>
                  <a:lnTo>
                    <a:pt x="1847088" y="45720"/>
                  </a:lnTo>
                </a:path>
                <a:path w="1938654" h="45720">
                  <a:moveTo>
                    <a:pt x="1883664" y="45720"/>
                  </a:moveTo>
                  <a:lnTo>
                    <a:pt x="1892808" y="457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24528" y="5340090"/>
              <a:ext cx="155448" cy="27432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3867912" y="5362950"/>
              <a:ext cx="923925" cy="165100"/>
            </a:xfrm>
            <a:custGeom>
              <a:avLst/>
              <a:gdLst/>
              <a:ahLst/>
              <a:cxnLst/>
              <a:rect l="l" t="t" r="r" b="b"/>
              <a:pathLst>
                <a:path w="923925" h="165100">
                  <a:moveTo>
                    <a:pt x="0" y="0"/>
                  </a:moveTo>
                  <a:lnTo>
                    <a:pt x="9144" y="0"/>
                  </a:lnTo>
                </a:path>
                <a:path w="923925" h="165100">
                  <a:moveTo>
                    <a:pt x="813815" y="0"/>
                  </a:moveTo>
                  <a:lnTo>
                    <a:pt x="822960" y="0"/>
                  </a:lnTo>
                </a:path>
                <a:path w="923925" h="165100">
                  <a:moveTo>
                    <a:pt x="850391" y="0"/>
                  </a:moveTo>
                  <a:lnTo>
                    <a:pt x="859536" y="0"/>
                  </a:lnTo>
                </a:path>
                <a:path w="923925" h="165100">
                  <a:moveTo>
                    <a:pt x="0" y="9143"/>
                  </a:moveTo>
                  <a:lnTo>
                    <a:pt x="9144" y="9143"/>
                  </a:lnTo>
                </a:path>
                <a:path w="923925" h="165100">
                  <a:moveTo>
                    <a:pt x="813815" y="9143"/>
                  </a:moveTo>
                  <a:lnTo>
                    <a:pt x="822960" y="9143"/>
                  </a:lnTo>
                </a:path>
                <a:path w="923925" h="165100">
                  <a:moveTo>
                    <a:pt x="841248" y="9143"/>
                  </a:moveTo>
                  <a:lnTo>
                    <a:pt x="850392" y="9143"/>
                  </a:lnTo>
                </a:path>
                <a:path w="923925" h="165100">
                  <a:moveTo>
                    <a:pt x="0" y="18287"/>
                  </a:moveTo>
                  <a:lnTo>
                    <a:pt x="9144" y="18287"/>
                  </a:lnTo>
                </a:path>
                <a:path w="923925" h="165100">
                  <a:moveTo>
                    <a:pt x="813815" y="18287"/>
                  </a:moveTo>
                  <a:lnTo>
                    <a:pt x="822960" y="18287"/>
                  </a:lnTo>
                </a:path>
                <a:path w="923925" h="165100">
                  <a:moveTo>
                    <a:pt x="832103" y="18287"/>
                  </a:moveTo>
                  <a:lnTo>
                    <a:pt x="841248" y="18287"/>
                  </a:lnTo>
                </a:path>
                <a:path w="923925" h="165100">
                  <a:moveTo>
                    <a:pt x="0" y="27431"/>
                  </a:moveTo>
                  <a:lnTo>
                    <a:pt x="9144" y="27431"/>
                  </a:lnTo>
                </a:path>
                <a:path w="923925" h="165100">
                  <a:moveTo>
                    <a:pt x="813815" y="27431"/>
                  </a:moveTo>
                  <a:lnTo>
                    <a:pt x="832103" y="27431"/>
                  </a:lnTo>
                </a:path>
                <a:path w="923925" h="165100">
                  <a:moveTo>
                    <a:pt x="0" y="36575"/>
                  </a:moveTo>
                  <a:lnTo>
                    <a:pt x="9144" y="36575"/>
                  </a:lnTo>
                </a:path>
                <a:path w="923925" h="165100">
                  <a:moveTo>
                    <a:pt x="813815" y="36575"/>
                  </a:moveTo>
                  <a:lnTo>
                    <a:pt x="822960" y="36575"/>
                  </a:lnTo>
                </a:path>
                <a:path w="923925" h="165100">
                  <a:moveTo>
                    <a:pt x="914400" y="36575"/>
                  </a:moveTo>
                  <a:lnTo>
                    <a:pt x="923544" y="36575"/>
                  </a:lnTo>
                </a:path>
                <a:path w="923925" h="165100">
                  <a:moveTo>
                    <a:pt x="0" y="45719"/>
                  </a:moveTo>
                  <a:lnTo>
                    <a:pt x="9144" y="45719"/>
                  </a:lnTo>
                </a:path>
                <a:path w="923925" h="165100">
                  <a:moveTo>
                    <a:pt x="813815" y="45719"/>
                  </a:moveTo>
                  <a:lnTo>
                    <a:pt x="822960" y="45719"/>
                  </a:lnTo>
                </a:path>
                <a:path w="923925" h="165100">
                  <a:moveTo>
                    <a:pt x="905255" y="45719"/>
                  </a:moveTo>
                  <a:lnTo>
                    <a:pt x="914400" y="45719"/>
                  </a:lnTo>
                </a:path>
                <a:path w="923925" h="165100">
                  <a:moveTo>
                    <a:pt x="0" y="54863"/>
                  </a:moveTo>
                  <a:lnTo>
                    <a:pt x="9144" y="54863"/>
                  </a:lnTo>
                </a:path>
                <a:path w="923925" h="165100">
                  <a:moveTo>
                    <a:pt x="813815" y="54863"/>
                  </a:moveTo>
                  <a:lnTo>
                    <a:pt x="822960" y="54863"/>
                  </a:lnTo>
                </a:path>
                <a:path w="923925" h="165100">
                  <a:moveTo>
                    <a:pt x="896112" y="54863"/>
                  </a:moveTo>
                  <a:lnTo>
                    <a:pt x="905256" y="54863"/>
                  </a:lnTo>
                </a:path>
                <a:path w="923925" h="165100">
                  <a:moveTo>
                    <a:pt x="0" y="64007"/>
                  </a:moveTo>
                  <a:lnTo>
                    <a:pt x="822960" y="64007"/>
                  </a:lnTo>
                </a:path>
                <a:path w="923925" h="165100">
                  <a:moveTo>
                    <a:pt x="886967" y="64007"/>
                  </a:moveTo>
                  <a:lnTo>
                    <a:pt x="896112" y="64007"/>
                  </a:lnTo>
                </a:path>
                <a:path w="923925" h="165100">
                  <a:moveTo>
                    <a:pt x="0" y="73151"/>
                  </a:moveTo>
                  <a:lnTo>
                    <a:pt x="9144" y="73151"/>
                  </a:lnTo>
                </a:path>
                <a:path w="923925" h="165100">
                  <a:moveTo>
                    <a:pt x="813815" y="73151"/>
                  </a:moveTo>
                  <a:lnTo>
                    <a:pt x="822960" y="73151"/>
                  </a:lnTo>
                </a:path>
                <a:path w="923925" h="165100">
                  <a:moveTo>
                    <a:pt x="877824" y="73151"/>
                  </a:moveTo>
                  <a:lnTo>
                    <a:pt x="886968" y="73151"/>
                  </a:lnTo>
                </a:path>
                <a:path w="923925" h="165100">
                  <a:moveTo>
                    <a:pt x="0" y="82295"/>
                  </a:moveTo>
                  <a:lnTo>
                    <a:pt x="9144" y="82295"/>
                  </a:lnTo>
                </a:path>
                <a:path w="923925" h="165100">
                  <a:moveTo>
                    <a:pt x="813815" y="82295"/>
                  </a:moveTo>
                  <a:lnTo>
                    <a:pt x="822960" y="82295"/>
                  </a:lnTo>
                </a:path>
                <a:path w="923925" h="165100">
                  <a:moveTo>
                    <a:pt x="868679" y="82295"/>
                  </a:moveTo>
                  <a:lnTo>
                    <a:pt x="877824" y="82295"/>
                  </a:lnTo>
                </a:path>
                <a:path w="923925" h="165100">
                  <a:moveTo>
                    <a:pt x="0" y="91439"/>
                  </a:moveTo>
                  <a:lnTo>
                    <a:pt x="9144" y="91439"/>
                  </a:lnTo>
                </a:path>
                <a:path w="923925" h="165100">
                  <a:moveTo>
                    <a:pt x="813815" y="91439"/>
                  </a:moveTo>
                  <a:lnTo>
                    <a:pt x="822960" y="91439"/>
                  </a:lnTo>
                </a:path>
                <a:path w="923925" h="165100">
                  <a:moveTo>
                    <a:pt x="859536" y="91439"/>
                  </a:moveTo>
                  <a:lnTo>
                    <a:pt x="868680" y="91439"/>
                  </a:lnTo>
                </a:path>
                <a:path w="923925" h="165100">
                  <a:moveTo>
                    <a:pt x="0" y="100583"/>
                  </a:moveTo>
                  <a:lnTo>
                    <a:pt x="9144" y="100583"/>
                  </a:lnTo>
                </a:path>
                <a:path w="923925" h="165100">
                  <a:moveTo>
                    <a:pt x="813815" y="100583"/>
                  </a:moveTo>
                  <a:lnTo>
                    <a:pt x="822960" y="100583"/>
                  </a:lnTo>
                </a:path>
                <a:path w="923925" h="165100">
                  <a:moveTo>
                    <a:pt x="850391" y="100583"/>
                  </a:moveTo>
                  <a:lnTo>
                    <a:pt x="859536" y="100583"/>
                  </a:lnTo>
                </a:path>
                <a:path w="923925" h="165100">
                  <a:moveTo>
                    <a:pt x="0" y="109727"/>
                  </a:moveTo>
                  <a:lnTo>
                    <a:pt x="9144" y="109727"/>
                  </a:lnTo>
                </a:path>
                <a:path w="923925" h="165100">
                  <a:moveTo>
                    <a:pt x="813815" y="109727"/>
                  </a:moveTo>
                  <a:lnTo>
                    <a:pt x="822960" y="109727"/>
                  </a:lnTo>
                </a:path>
                <a:path w="923925" h="165100">
                  <a:moveTo>
                    <a:pt x="841248" y="109727"/>
                  </a:moveTo>
                  <a:lnTo>
                    <a:pt x="850392" y="109727"/>
                  </a:lnTo>
                </a:path>
                <a:path w="923925" h="165100">
                  <a:moveTo>
                    <a:pt x="0" y="118871"/>
                  </a:moveTo>
                  <a:lnTo>
                    <a:pt x="9144" y="118871"/>
                  </a:lnTo>
                </a:path>
                <a:path w="923925" h="165100">
                  <a:moveTo>
                    <a:pt x="813815" y="118871"/>
                  </a:moveTo>
                  <a:lnTo>
                    <a:pt x="822960" y="118871"/>
                  </a:lnTo>
                </a:path>
                <a:path w="923925" h="165100">
                  <a:moveTo>
                    <a:pt x="832103" y="118871"/>
                  </a:moveTo>
                  <a:lnTo>
                    <a:pt x="841248" y="118871"/>
                  </a:lnTo>
                </a:path>
                <a:path w="923925" h="165100">
                  <a:moveTo>
                    <a:pt x="0" y="128015"/>
                  </a:moveTo>
                  <a:lnTo>
                    <a:pt x="9144" y="128015"/>
                  </a:lnTo>
                </a:path>
                <a:path w="923925" h="165100">
                  <a:moveTo>
                    <a:pt x="813815" y="128015"/>
                  </a:moveTo>
                  <a:lnTo>
                    <a:pt x="832103" y="128015"/>
                  </a:lnTo>
                </a:path>
                <a:path w="923925" h="165100">
                  <a:moveTo>
                    <a:pt x="0" y="137159"/>
                  </a:moveTo>
                  <a:lnTo>
                    <a:pt x="9144" y="137159"/>
                  </a:lnTo>
                </a:path>
                <a:path w="923925" h="165100">
                  <a:moveTo>
                    <a:pt x="813815" y="137159"/>
                  </a:moveTo>
                  <a:lnTo>
                    <a:pt x="822960" y="137159"/>
                  </a:lnTo>
                </a:path>
                <a:path w="923925" h="165100">
                  <a:moveTo>
                    <a:pt x="0" y="146303"/>
                  </a:moveTo>
                  <a:lnTo>
                    <a:pt x="9144" y="146303"/>
                  </a:lnTo>
                </a:path>
                <a:path w="923925" h="165100">
                  <a:moveTo>
                    <a:pt x="813815" y="146303"/>
                  </a:moveTo>
                  <a:lnTo>
                    <a:pt x="822960" y="146303"/>
                  </a:lnTo>
                </a:path>
                <a:path w="923925" h="165100">
                  <a:moveTo>
                    <a:pt x="0" y="155447"/>
                  </a:moveTo>
                  <a:lnTo>
                    <a:pt x="9144" y="155447"/>
                  </a:lnTo>
                </a:path>
                <a:path w="923925" h="165100">
                  <a:moveTo>
                    <a:pt x="813815" y="155447"/>
                  </a:moveTo>
                  <a:lnTo>
                    <a:pt x="822960" y="155447"/>
                  </a:lnTo>
                </a:path>
                <a:path w="923925" h="165100">
                  <a:moveTo>
                    <a:pt x="0" y="164591"/>
                  </a:moveTo>
                  <a:lnTo>
                    <a:pt x="9144" y="164591"/>
                  </a:lnTo>
                </a:path>
                <a:path w="923925" h="165100">
                  <a:moveTo>
                    <a:pt x="813815" y="164591"/>
                  </a:moveTo>
                  <a:lnTo>
                    <a:pt x="822960" y="16459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7" name="object 97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24528" y="4809738"/>
            <a:ext cx="146304" cy="91440"/>
          </a:xfrm>
          <a:prstGeom prst="rect">
            <a:avLst/>
          </a:prstGeom>
        </p:spPr>
      </p:pic>
      <p:grpSp>
        <p:nvGrpSpPr>
          <p:cNvPr id="98" name="object 98" descr=""/>
          <p:cNvGrpSpPr/>
          <p:nvPr/>
        </p:nvGrpSpPr>
        <p:grpSpPr>
          <a:xfrm>
            <a:off x="1638300" y="5821674"/>
            <a:ext cx="312420" cy="160020"/>
            <a:chOff x="1638300" y="5821674"/>
            <a:chExt cx="312420" cy="160020"/>
          </a:xfrm>
        </p:grpSpPr>
        <p:pic>
          <p:nvPicPr>
            <p:cNvPr id="99" name="object 9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2600" y="5821674"/>
              <a:ext cx="68580" cy="38100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37360" y="5859774"/>
              <a:ext cx="106680" cy="38100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05939" y="5897874"/>
              <a:ext cx="38100" cy="15240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1638300" y="5924544"/>
              <a:ext cx="312420" cy="53340"/>
            </a:xfrm>
            <a:custGeom>
              <a:avLst/>
              <a:gdLst/>
              <a:ahLst/>
              <a:cxnLst/>
              <a:rect l="l" t="t" r="r" b="b"/>
              <a:pathLst>
                <a:path w="312419" h="53339">
                  <a:moveTo>
                    <a:pt x="205739" y="0"/>
                  </a:moveTo>
                  <a:lnTo>
                    <a:pt x="228600" y="0"/>
                  </a:lnTo>
                </a:path>
                <a:path w="312419" h="53339">
                  <a:moveTo>
                    <a:pt x="205739" y="7620"/>
                  </a:moveTo>
                  <a:lnTo>
                    <a:pt x="251459" y="7620"/>
                  </a:lnTo>
                </a:path>
                <a:path w="312419" h="53339">
                  <a:moveTo>
                    <a:pt x="205739" y="15239"/>
                  </a:moveTo>
                  <a:lnTo>
                    <a:pt x="274319" y="15239"/>
                  </a:lnTo>
                </a:path>
                <a:path w="312419" h="53339">
                  <a:moveTo>
                    <a:pt x="0" y="22860"/>
                  </a:moveTo>
                  <a:lnTo>
                    <a:pt x="312419" y="22860"/>
                  </a:lnTo>
                </a:path>
                <a:path w="312419" h="53339">
                  <a:moveTo>
                    <a:pt x="205739" y="30480"/>
                  </a:moveTo>
                  <a:lnTo>
                    <a:pt x="312419" y="30480"/>
                  </a:lnTo>
                </a:path>
                <a:path w="312419" h="53339">
                  <a:moveTo>
                    <a:pt x="205739" y="38100"/>
                  </a:moveTo>
                  <a:lnTo>
                    <a:pt x="274319" y="38100"/>
                  </a:lnTo>
                </a:path>
                <a:path w="312419" h="53339">
                  <a:moveTo>
                    <a:pt x="205739" y="45720"/>
                  </a:moveTo>
                  <a:lnTo>
                    <a:pt x="251459" y="45720"/>
                  </a:lnTo>
                </a:path>
                <a:path w="312419" h="53339">
                  <a:moveTo>
                    <a:pt x="205739" y="53339"/>
                  </a:moveTo>
                  <a:lnTo>
                    <a:pt x="228600" y="533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3" name="object 103" descr=""/>
          <p:cNvGrpSpPr/>
          <p:nvPr/>
        </p:nvGrpSpPr>
        <p:grpSpPr>
          <a:xfrm>
            <a:off x="758190" y="5844534"/>
            <a:ext cx="3261360" cy="1082040"/>
            <a:chOff x="758190" y="5844534"/>
            <a:chExt cx="3261360" cy="1082040"/>
          </a:xfrm>
        </p:grpSpPr>
        <p:pic>
          <p:nvPicPr>
            <p:cNvPr id="104" name="object 10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93719" y="5844534"/>
              <a:ext cx="76200" cy="15240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093719" y="5852154"/>
              <a:ext cx="129539" cy="53339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86100" y="5897874"/>
              <a:ext cx="137160" cy="15240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70860" y="5905494"/>
              <a:ext cx="167640" cy="38100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3219450" y="592073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w="0" h="15239">
                  <a:moveTo>
                    <a:pt x="0" y="7620"/>
                  </a:moveTo>
                  <a:lnTo>
                    <a:pt x="0" y="0"/>
                  </a:lnTo>
                </a:path>
                <a:path w="0" h="15239">
                  <a:moveTo>
                    <a:pt x="0" y="15240"/>
                  </a:moveTo>
                  <a:lnTo>
                    <a:pt x="0" y="7620"/>
                  </a:lnTo>
                </a:path>
              </a:pathLst>
            </a:custGeom>
            <a:ln w="7619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2964179" y="5985504"/>
              <a:ext cx="335280" cy="7620"/>
            </a:xfrm>
            <a:custGeom>
              <a:avLst/>
              <a:gdLst/>
              <a:ahLst/>
              <a:cxnLst/>
              <a:rect l="l" t="t" r="r" b="b"/>
              <a:pathLst>
                <a:path w="335279" h="7620">
                  <a:moveTo>
                    <a:pt x="15240" y="0"/>
                  </a:moveTo>
                  <a:lnTo>
                    <a:pt x="53340" y="0"/>
                  </a:lnTo>
                </a:path>
                <a:path w="335279" h="7620">
                  <a:moveTo>
                    <a:pt x="91440" y="0"/>
                  </a:moveTo>
                  <a:lnTo>
                    <a:pt x="152400" y="0"/>
                  </a:lnTo>
                </a:path>
                <a:path w="335279" h="7620">
                  <a:moveTo>
                    <a:pt x="190500" y="0"/>
                  </a:moveTo>
                  <a:lnTo>
                    <a:pt x="251460" y="0"/>
                  </a:lnTo>
                </a:path>
                <a:path w="335279" h="7620">
                  <a:moveTo>
                    <a:pt x="289560" y="0"/>
                  </a:moveTo>
                  <a:lnTo>
                    <a:pt x="335280" y="0"/>
                  </a:lnTo>
                </a:path>
                <a:path w="335279" h="7620">
                  <a:moveTo>
                    <a:pt x="0" y="7620"/>
                  </a:moveTo>
                  <a:lnTo>
                    <a:pt x="15239" y="7620"/>
                  </a:lnTo>
                </a:path>
                <a:path w="335279" h="7620">
                  <a:moveTo>
                    <a:pt x="53340" y="7620"/>
                  </a:moveTo>
                  <a:lnTo>
                    <a:pt x="68580" y="7620"/>
                  </a:lnTo>
                </a:path>
                <a:path w="335279" h="7620">
                  <a:moveTo>
                    <a:pt x="83820" y="7620"/>
                  </a:moveTo>
                  <a:lnTo>
                    <a:pt x="99060" y="7620"/>
                  </a:lnTo>
                </a:path>
                <a:path w="335279" h="7620">
                  <a:moveTo>
                    <a:pt x="144780" y="7620"/>
                  </a:moveTo>
                  <a:lnTo>
                    <a:pt x="16001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3150869" y="5989314"/>
              <a:ext cx="99060" cy="7620"/>
            </a:xfrm>
            <a:custGeom>
              <a:avLst/>
              <a:gdLst/>
              <a:ahLst/>
              <a:cxnLst/>
              <a:rect l="l" t="t" r="r" b="b"/>
              <a:pathLst>
                <a:path w="99060" h="7620">
                  <a:moveTo>
                    <a:pt x="0" y="7620"/>
                  </a:moveTo>
                  <a:lnTo>
                    <a:pt x="0" y="0"/>
                  </a:lnTo>
                </a:path>
                <a:path w="99060" h="7620">
                  <a:moveTo>
                    <a:pt x="68580" y="7620"/>
                  </a:moveTo>
                  <a:lnTo>
                    <a:pt x="68580" y="0"/>
                  </a:lnTo>
                </a:path>
                <a:path w="99060" h="7620">
                  <a:moveTo>
                    <a:pt x="99060" y="7620"/>
                  </a:moveTo>
                  <a:lnTo>
                    <a:pt x="9906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2964179" y="5993124"/>
              <a:ext cx="350520" cy="7620"/>
            </a:xfrm>
            <a:custGeom>
              <a:avLst/>
              <a:gdLst/>
              <a:ahLst/>
              <a:cxnLst/>
              <a:rect l="l" t="t" r="r" b="b"/>
              <a:pathLst>
                <a:path w="350520" h="7620">
                  <a:moveTo>
                    <a:pt x="335280" y="0"/>
                  </a:moveTo>
                  <a:lnTo>
                    <a:pt x="350520" y="0"/>
                  </a:lnTo>
                </a:path>
                <a:path w="350520" h="7620">
                  <a:moveTo>
                    <a:pt x="0" y="7619"/>
                  </a:moveTo>
                  <a:lnTo>
                    <a:pt x="15239" y="7619"/>
                  </a:lnTo>
                </a:path>
                <a:path w="350520" h="7620">
                  <a:moveTo>
                    <a:pt x="53340" y="7619"/>
                  </a:moveTo>
                  <a:lnTo>
                    <a:pt x="68580" y="7619"/>
                  </a:lnTo>
                </a:path>
                <a:path w="350520" h="7620">
                  <a:moveTo>
                    <a:pt x="83820" y="7619"/>
                  </a:moveTo>
                  <a:lnTo>
                    <a:pt x="99060" y="7619"/>
                  </a:lnTo>
                </a:path>
                <a:path w="350520" h="7620">
                  <a:moveTo>
                    <a:pt x="144780" y="7619"/>
                  </a:moveTo>
                  <a:lnTo>
                    <a:pt x="160019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3150869" y="5996934"/>
              <a:ext cx="99060" cy="7620"/>
            </a:xfrm>
            <a:custGeom>
              <a:avLst/>
              <a:gdLst/>
              <a:ahLst/>
              <a:cxnLst/>
              <a:rect l="l" t="t" r="r" b="b"/>
              <a:pathLst>
                <a:path w="99060" h="7620">
                  <a:moveTo>
                    <a:pt x="0" y="7620"/>
                  </a:moveTo>
                  <a:lnTo>
                    <a:pt x="0" y="0"/>
                  </a:lnTo>
                </a:path>
                <a:path w="99060" h="7620">
                  <a:moveTo>
                    <a:pt x="68580" y="7620"/>
                  </a:moveTo>
                  <a:lnTo>
                    <a:pt x="68580" y="0"/>
                  </a:lnTo>
                </a:path>
                <a:path w="99060" h="7620">
                  <a:moveTo>
                    <a:pt x="99060" y="7620"/>
                  </a:moveTo>
                  <a:lnTo>
                    <a:pt x="9906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3299460" y="60007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2960369" y="60045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3032760" y="60083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2952750" y="6004554"/>
              <a:ext cx="289560" cy="15240"/>
            </a:xfrm>
            <a:custGeom>
              <a:avLst/>
              <a:gdLst/>
              <a:ahLst/>
              <a:cxnLst/>
              <a:rect l="l" t="t" r="r" b="b"/>
              <a:pathLst>
                <a:path w="289560" h="15239">
                  <a:moveTo>
                    <a:pt x="175260" y="7620"/>
                  </a:moveTo>
                  <a:lnTo>
                    <a:pt x="175260" y="0"/>
                  </a:lnTo>
                </a:path>
                <a:path w="289560" h="15239">
                  <a:moveTo>
                    <a:pt x="190500" y="7620"/>
                  </a:moveTo>
                  <a:lnTo>
                    <a:pt x="190500" y="0"/>
                  </a:lnTo>
                </a:path>
                <a:path w="289560" h="15239">
                  <a:moveTo>
                    <a:pt x="274319" y="7620"/>
                  </a:moveTo>
                  <a:lnTo>
                    <a:pt x="274319" y="0"/>
                  </a:lnTo>
                </a:path>
                <a:path w="289560" h="15239">
                  <a:moveTo>
                    <a:pt x="289560" y="7620"/>
                  </a:moveTo>
                  <a:lnTo>
                    <a:pt x="289560" y="0"/>
                  </a:lnTo>
                </a:path>
                <a:path w="289560" h="15239">
                  <a:moveTo>
                    <a:pt x="0" y="15239"/>
                  </a:moveTo>
                  <a:lnTo>
                    <a:pt x="0" y="7619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3032760" y="601598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3135629" y="6012174"/>
              <a:ext cx="99060" cy="7620"/>
            </a:xfrm>
            <a:custGeom>
              <a:avLst/>
              <a:gdLst/>
              <a:ahLst/>
              <a:cxnLst/>
              <a:rect l="l" t="t" r="r" b="b"/>
              <a:pathLst>
                <a:path w="99060" h="7620">
                  <a:moveTo>
                    <a:pt x="0" y="7620"/>
                  </a:moveTo>
                  <a:lnTo>
                    <a:pt x="0" y="0"/>
                  </a:lnTo>
                </a:path>
                <a:path w="99060" h="7620">
                  <a:moveTo>
                    <a:pt x="99060" y="7620"/>
                  </a:moveTo>
                  <a:lnTo>
                    <a:pt x="9906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2933700" y="6015984"/>
              <a:ext cx="396240" cy="7620"/>
            </a:xfrm>
            <a:custGeom>
              <a:avLst/>
              <a:gdLst/>
              <a:ahLst/>
              <a:cxnLst/>
              <a:rect l="l" t="t" r="r" b="b"/>
              <a:pathLst>
                <a:path w="396239" h="7620">
                  <a:moveTo>
                    <a:pt x="388619" y="0"/>
                  </a:moveTo>
                  <a:lnTo>
                    <a:pt x="396239" y="0"/>
                  </a:lnTo>
                </a:path>
                <a:path w="396239" h="7620">
                  <a:moveTo>
                    <a:pt x="0" y="7620"/>
                  </a:moveTo>
                  <a:lnTo>
                    <a:pt x="15239" y="7620"/>
                  </a:lnTo>
                </a:path>
                <a:path w="396239" h="7620">
                  <a:moveTo>
                    <a:pt x="99059" y="7620"/>
                  </a:moveTo>
                  <a:lnTo>
                    <a:pt x="121919" y="7620"/>
                  </a:lnTo>
                </a:path>
                <a:path w="396239" h="7620">
                  <a:moveTo>
                    <a:pt x="190500" y="7620"/>
                  </a:moveTo>
                  <a:lnTo>
                    <a:pt x="20573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3227069" y="6019794"/>
              <a:ext cx="15240" cy="7620"/>
            </a:xfrm>
            <a:custGeom>
              <a:avLst/>
              <a:gdLst/>
              <a:ahLst/>
              <a:cxnLst/>
              <a:rect l="l" t="t" r="r" b="b"/>
              <a:pathLst>
                <a:path w="15239" h="7620">
                  <a:moveTo>
                    <a:pt x="0" y="7620"/>
                  </a:moveTo>
                  <a:lnTo>
                    <a:pt x="0" y="0"/>
                  </a:lnTo>
                </a:path>
                <a:path w="15239" h="7620">
                  <a:moveTo>
                    <a:pt x="15240" y="7620"/>
                  </a:moveTo>
                  <a:lnTo>
                    <a:pt x="1524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2933700" y="6023604"/>
              <a:ext cx="403860" cy="7620"/>
            </a:xfrm>
            <a:custGeom>
              <a:avLst/>
              <a:gdLst/>
              <a:ahLst/>
              <a:cxnLst/>
              <a:rect l="l" t="t" r="r" b="b"/>
              <a:pathLst>
                <a:path w="403860" h="7620">
                  <a:moveTo>
                    <a:pt x="388619" y="0"/>
                  </a:moveTo>
                  <a:lnTo>
                    <a:pt x="403859" y="0"/>
                  </a:lnTo>
                </a:path>
                <a:path w="403860" h="7620">
                  <a:moveTo>
                    <a:pt x="0" y="7620"/>
                  </a:moveTo>
                  <a:lnTo>
                    <a:pt x="1523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3028950" y="6027414"/>
              <a:ext cx="213360" cy="7620"/>
            </a:xfrm>
            <a:custGeom>
              <a:avLst/>
              <a:gdLst/>
              <a:ahLst/>
              <a:cxnLst/>
              <a:rect l="l" t="t" r="r" b="b"/>
              <a:pathLst>
                <a:path w="213360" h="7620">
                  <a:moveTo>
                    <a:pt x="0" y="7620"/>
                  </a:moveTo>
                  <a:lnTo>
                    <a:pt x="0" y="0"/>
                  </a:lnTo>
                </a:path>
                <a:path w="213360" h="7620">
                  <a:moveTo>
                    <a:pt x="22860" y="7620"/>
                  </a:moveTo>
                  <a:lnTo>
                    <a:pt x="22860" y="0"/>
                  </a:lnTo>
                </a:path>
                <a:path w="213360" h="7620">
                  <a:moveTo>
                    <a:pt x="99060" y="7620"/>
                  </a:moveTo>
                  <a:lnTo>
                    <a:pt x="99060" y="0"/>
                  </a:lnTo>
                </a:path>
                <a:path w="213360" h="7620">
                  <a:moveTo>
                    <a:pt x="114300" y="7620"/>
                  </a:moveTo>
                  <a:lnTo>
                    <a:pt x="114300" y="0"/>
                  </a:lnTo>
                </a:path>
                <a:path w="213360" h="7620">
                  <a:moveTo>
                    <a:pt x="198119" y="7620"/>
                  </a:moveTo>
                  <a:lnTo>
                    <a:pt x="198119" y="0"/>
                  </a:lnTo>
                </a:path>
                <a:path w="213360" h="7620">
                  <a:moveTo>
                    <a:pt x="213360" y="7620"/>
                  </a:moveTo>
                  <a:lnTo>
                    <a:pt x="21336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2933700" y="6031224"/>
              <a:ext cx="403860" cy="7620"/>
            </a:xfrm>
            <a:custGeom>
              <a:avLst/>
              <a:gdLst/>
              <a:ahLst/>
              <a:cxnLst/>
              <a:rect l="l" t="t" r="r" b="b"/>
              <a:pathLst>
                <a:path w="403860" h="7620">
                  <a:moveTo>
                    <a:pt x="396239" y="0"/>
                  </a:moveTo>
                  <a:lnTo>
                    <a:pt x="403860" y="0"/>
                  </a:lnTo>
                </a:path>
                <a:path w="403860" h="7620">
                  <a:moveTo>
                    <a:pt x="0" y="7619"/>
                  </a:moveTo>
                  <a:lnTo>
                    <a:pt x="15239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3028950" y="6035034"/>
              <a:ext cx="220979" cy="7620"/>
            </a:xfrm>
            <a:custGeom>
              <a:avLst/>
              <a:gdLst/>
              <a:ahLst/>
              <a:cxnLst/>
              <a:rect l="l" t="t" r="r" b="b"/>
              <a:pathLst>
                <a:path w="220980" h="7620">
                  <a:moveTo>
                    <a:pt x="0" y="7620"/>
                  </a:moveTo>
                  <a:lnTo>
                    <a:pt x="0" y="0"/>
                  </a:lnTo>
                </a:path>
                <a:path w="220980" h="7620">
                  <a:moveTo>
                    <a:pt x="22860" y="7620"/>
                  </a:moveTo>
                  <a:lnTo>
                    <a:pt x="22860" y="0"/>
                  </a:lnTo>
                </a:path>
                <a:path w="220980" h="7620">
                  <a:moveTo>
                    <a:pt x="91439" y="7620"/>
                  </a:moveTo>
                  <a:lnTo>
                    <a:pt x="91439" y="0"/>
                  </a:lnTo>
                </a:path>
                <a:path w="220980" h="7620">
                  <a:moveTo>
                    <a:pt x="114300" y="7620"/>
                  </a:moveTo>
                  <a:lnTo>
                    <a:pt x="114300" y="0"/>
                  </a:lnTo>
                </a:path>
                <a:path w="220980" h="7620">
                  <a:moveTo>
                    <a:pt x="198119" y="7620"/>
                  </a:moveTo>
                  <a:lnTo>
                    <a:pt x="198119" y="0"/>
                  </a:lnTo>
                </a:path>
                <a:path w="220980" h="7620">
                  <a:moveTo>
                    <a:pt x="220979" y="7620"/>
                  </a:moveTo>
                  <a:lnTo>
                    <a:pt x="2209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2933700" y="6038844"/>
              <a:ext cx="403860" cy="7620"/>
            </a:xfrm>
            <a:custGeom>
              <a:avLst/>
              <a:gdLst/>
              <a:ahLst/>
              <a:cxnLst/>
              <a:rect l="l" t="t" r="r" b="b"/>
              <a:pathLst>
                <a:path w="403860" h="7620">
                  <a:moveTo>
                    <a:pt x="396239" y="0"/>
                  </a:moveTo>
                  <a:lnTo>
                    <a:pt x="403860" y="0"/>
                  </a:lnTo>
                </a:path>
                <a:path w="403860" h="7620">
                  <a:moveTo>
                    <a:pt x="0" y="7620"/>
                  </a:moveTo>
                  <a:lnTo>
                    <a:pt x="1523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3028950" y="6042654"/>
              <a:ext cx="220979" cy="7620"/>
            </a:xfrm>
            <a:custGeom>
              <a:avLst/>
              <a:gdLst/>
              <a:ahLst/>
              <a:cxnLst/>
              <a:rect l="l" t="t" r="r" b="b"/>
              <a:pathLst>
                <a:path w="220980" h="7620">
                  <a:moveTo>
                    <a:pt x="0" y="7620"/>
                  </a:moveTo>
                  <a:lnTo>
                    <a:pt x="0" y="0"/>
                  </a:lnTo>
                </a:path>
                <a:path w="220980" h="7620">
                  <a:moveTo>
                    <a:pt x="22860" y="7620"/>
                  </a:moveTo>
                  <a:lnTo>
                    <a:pt x="22860" y="0"/>
                  </a:lnTo>
                </a:path>
                <a:path w="220980" h="7620">
                  <a:moveTo>
                    <a:pt x="91439" y="7620"/>
                  </a:moveTo>
                  <a:lnTo>
                    <a:pt x="91439" y="0"/>
                  </a:lnTo>
                </a:path>
                <a:path w="220980" h="7620">
                  <a:moveTo>
                    <a:pt x="114300" y="7620"/>
                  </a:moveTo>
                  <a:lnTo>
                    <a:pt x="114300" y="0"/>
                  </a:lnTo>
                </a:path>
                <a:path w="220980" h="7620">
                  <a:moveTo>
                    <a:pt x="190500" y="7620"/>
                  </a:moveTo>
                  <a:lnTo>
                    <a:pt x="190500" y="0"/>
                  </a:lnTo>
                </a:path>
                <a:path w="220980" h="7620">
                  <a:moveTo>
                    <a:pt x="220979" y="7620"/>
                  </a:moveTo>
                  <a:lnTo>
                    <a:pt x="2209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2667000" y="6046464"/>
              <a:ext cx="670560" cy="7620"/>
            </a:xfrm>
            <a:custGeom>
              <a:avLst/>
              <a:gdLst/>
              <a:ahLst/>
              <a:cxnLst/>
              <a:rect l="l" t="t" r="r" b="b"/>
              <a:pathLst>
                <a:path w="670560" h="7620">
                  <a:moveTo>
                    <a:pt x="662939" y="0"/>
                  </a:moveTo>
                  <a:lnTo>
                    <a:pt x="670560" y="0"/>
                  </a:lnTo>
                </a:path>
                <a:path w="670560" h="7620">
                  <a:moveTo>
                    <a:pt x="0" y="7619"/>
                  </a:moveTo>
                  <a:lnTo>
                    <a:pt x="281939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3028950" y="6050274"/>
              <a:ext cx="220979" cy="7620"/>
            </a:xfrm>
            <a:custGeom>
              <a:avLst/>
              <a:gdLst/>
              <a:ahLst/>
              <a:cxnLst/>
              <a:rect l="l" t="t" r="r" b="b"/>
              <a:pathLst>
                <a:path w="220980" h="7620">
                  <a:moveTo>
                    <a:pt x="0" y="7620"/>
                  </a:moveTo>
                  <a:lnTo>
                    <a:pt x="0" y="0"/>
                  </a:lnTo>
                </a:path>
                <a:path w="220980" h="7620">
                  <a:moveTo>
                    <a:pt x="22860" y="7620"/>
                  </a:moveTo>
                  <a:lnTo>
                    <a:pt x="22860" y="0"/>
                  </a:lnTo>
                </a:path>
                <a:path w="220980" h="7620">
                  <a:moveTo>
                    <a:pt x="91439" y="7620"/>
                  </a:moveTo>
                  <a:lnTo>
                    <a:pt x="91439" y="0"/>
                  </a:lnTo>
                </a:path>
                <a:path w="220980" h="7620">
                  <a:moveTo>
                    <a:pt x="114300" y="7620"/>
                  </a:moveTo>
                  <a:lnTo>
                    <a:pt x="114300" y="0"/>
                  </a:lnTo>
                </a:path>
                <a:path w="220980" h="7620">
                  <a:moveTo>
                    <a:pt x="190500" y="7620"/>
                  </a:moveTo>
                  <a:lnTo>
                    <a:pt x="190500" y="0"/>
                  </a:lnTo>
                </a:path>
                <a:path w="220980" h="7620">
                  <a:moveTo>
                    <a:pt x="220979" y="7620"/>
                  </a:moveTo>
                  <a:lnTo>
                    <a:pt x="2209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3329940" y="6054084"/>
              <a:ext cx="281940" cy="0"/>
            </a:xfrm>
            <a:custGeom>
              <a:avLst/>
              <a:gdLst/>
              <a:ahLst/>
              <a:cxnLst/>
              <a:rect l="l" t="t" r="r" b="b"/>
              <a:pathLst>
                <a:path w="281939" h="0">
                  <a:moveTo>
                    <a:pt x="0" y="0"/>
                  </a:moveTo>
                  <a:lnTo>
                    <a:pt x="2819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2670810" y="6057894"/>
              <a:ext cx="0" cy="220979"/>
            </a:xfrm>
            <a:custGeom>
              <a:avLst/>
              <a:gdLst/>
              <a:ahLst/>
              <a:cxnLst/>
              <a:rect l="l" t="t" r="r" b="b"/>
              <a:pathLst>
                <a:path w="0" h="220979">
                  <a:moveTo>
                    <a:pt x="0" y="0"/>
                  </a:moveTo>
                  <a:lnTo>
                    <a:pt x="0" y="2209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3028950" y="6057894"/>
              <a:ext cx="220979" cy="7620"/>
            </a:xfrm>
            <a:custGeom>
              <a:avLst/>
              <a:gdLst/>
              <a:ahLst/>
              <a:cxnLst/>
              <a:rect l="l" t="t" r="r" b="b"/>
              <a:pathLst>
                <a:path w="220980" h="7620">
                  <a:moveTo>
                    <a:pt x="0" y="7620"/>
                  </a:moveTo>
                  <a:lnTo>
                    <a:pt x="0" y="0"/>
                  </a:lnTo>
                </a:path>
                <a:path w="220980" h="7620">
                  <a:moveTo>
                    <a:pt x="22860" y="7620"/>
                  </a:moveTo>
                  <a:lnTo>
                    <a:pt x="22860" y="0"/>
                  </a:lnTo>
                </a:path>
                <a:path w="220980" h="7620">
                  <a:moveTo>
                    <a:pt x="91439" y="7620"/>
                  </a:moveTo>
                  <a:lnTo>
                    <a:pt x="91439" y="0"/>
                  </a:lnTo>
                </a:path>
                <a:path w="220980" h="7620">
                  <a:moveTo>
                    <a:pt x="114300" y="7620"/>
                  </a:moveTo>
                  <a:lnTo>
                    <a:pt x="114300" y="0"/>
                  </a:lnTo>
                </a:path>
                <a:path w="220980" h="7620">
                  <a:moveTo>
                    <a:pt x="198119" y="7620"/>
                  </a:moveTo>
                  <a:lnTo>
                    <a:pt x="198119" y="0"/>
                  </a:lnTo>
                </a:path>
                <a:path w="220980" h="7620">
                  <a:moveTo>
                    <a:pt x="220979" y="7620"/>
                  </a:moveTo>
                  <a:lnTo>
                    <a:pt x="2209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3608069" y="6057894"/>
              <a:ext cx="0" cy="220979"/>
            </a:xfrm>
            <a:custGeom>
              <a:avLst/>
              <a:gdLst/>
              <a:ahLst/>
              <a:cxnLst/>
              <a:rect l="l" t="t" r="r" b="b"/>
              <a:pathLst>
                <a:path w="0" h="220979">
                  <a:moveTo>
                    <a:pt x="0" y="0"/>
                  </a:moveTo>
                  <a:lnTo>
                    <a:pt x="0" y="2209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3028950" y="6065514"/>
              <a:ext cx="220979" cy="15240"/>
            </a:xfrm>
            <a:custGeom>
              <a:avLst/>
              <a:gdLst/>
              <a:ahLst/>
              <a:cxnLst/>
              <a:rect l="l" t="t" r="r" b="b"/>
              <a:pathLst>
                <a:path w="220980" h="15239">
                  <a:moveTo>
                    <a:pt x="0" y="7620"/>
                  </a:moveTo>
                  <a:lnTo>
                    <a:pt x="0" y="0"/>
                  </a:lnTo>
                </a:path>
                <a:path w="220980" h="15239">
                  <a:moveTo>
                    <a:pt x="22860" y="7620"/>
                  </a:moveTo>
                  <a:lnTo>
                    <a:pt x="22860" y="0"/>
                  </a:lnTo>
                </a:path>
                <a:path w="220980" h="15239">
                  <a:moveTo>
                    <a:pt x="99060" y="7620"/>
                  </a:moveTo>
                  <a:lnTo>
                    <a:pt x="99060" y="0"/>
                  </a:lnTo>
                </a:path>
                <a:path w="220980" h="15239">
                  <a:moveTo>
                    <a:pt x="114300" y="7620"/>
                  </a:moveTo>
                  <a:lnTo>
                    <a:pt x="114300" y="0"/>
                  </a:lnTo>
                </a:path>
                <a:path w="220980" h="15239">
                  <a:moveTo>
                    <a:pt x="198119" y="7620"/>
                  </a:moveTo>
                  <a:lnTo>
                    <a:pt x="198119" y="0"/>
                  </a:lnTo>
                </a:path>
                <a:path w="220980" h="15239">
                  <a:moveTo>
                    <a:pt x="220979" y="7620"/>
                  </a:moveTo>
                  <a:lnTo>
                    <a:pt x="220979" y="0"/>
                  </a:lnTo>
                </a:path>
                <a:path w="220980" h="15239">
                  <a:moveTo>
                    <a:pt x="0" y="15239"/>
                  </a:moveTo>
                  <a:lnTo>
                    <a:pt x="0" y="7619"/>
                  </a:lnTo>
                </a:path>
                <a:path w="220980" h="15239">
                  <a:moveTo>
                    <a:pt x="15239" y="15239"/>
                  </a:moveTo>
                  <a:lnTo>
                    <a:pt x="15239" y="7619"/>
                  </a:lnTo>
                </a:path>
                <a:path w="220980" h="15239">
                  <a:moveTo>
                    <a:pt x="99060" y="15239"/>
                  </a:moveTo>
                  <a:lnTo>
                    <a:pt x="99060" y="7619"/>
                  </a:lnTo>
                </a:path>
                <a:path w="220980" h="15239">
                  <a:moveTo>
                    <a:pt x="114300" y="15239"/>
                  </a:moveTo>
                  <a:lnTo>
                    <a:pt x="114300" y="7619"/>
                  </a:lnTo>
                </a:path>
                <a:path w="220980" h="15239">
                  <a:moveTo>
                    <a:pt x="198119" y="15239"/>
                  </a:moveTo>
                  <a:lnTo>
                    <a:pt x="198119" y="7619"/>
                  </a:lnTo>
                </a:path>
                <a:path w="220980" h="15239">
                  <a:moveTo>
                    <a:pt x="213360" y="15239"/>
                  </a:moveTo>
                  <a:lnTo>
                    <a:pt x="213360" y="7619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3032760" y="60845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3135629" y="60807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3230879" y="60845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7" name="object 13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94459" y="6065514"/>
              <a:ext cx="114300" cy="22860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47800" y="6080754"/>
              <a:ext cx="53340" cy="7620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09700" y="6088374"/>
              <a:ext cx="91440" cy="22860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85900" y="6103614"/>
              <a:ext cx="38099" cy="30479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71600" y="6111234"/>
              <a:ext cx="152399" cy="68580"/>
            </a:xfrm>
            <a:prstGeom prst="rect">
              <a:avLst/>
            </a:prstGeom>
          </p:spPr>
        </p:pic>
        <p:sp>
          <p:nvSpPr>
            <p:cNvPr id="142" name="object 142" descr=""/>
            <p:cNvSpPr/>
            <p:nvPr/>
          </p:nvSpPr>
          <p:spPr>
            <a:xfrm>
              <a:off x="1264920" y="6214104"/>
              <a:ext cx="327660" cy="0"/>
            </a:xfrm>
            <a:custGeom>
              <a:avLst/>
              <a:gdLst/>
              <a:ahLst/>
              <a:cxnLst/>
              <a:rect l="l" t="t" r="r" b="b"/>
              <a:pathLst>
                <a:path w="327659" h="0">
                  <a:moveTo>
                    <a:pt x="0" y="0"/>
                  </a:moveTo>
                  <a:lnTo>
                    <a:pt x="45719" y="0"/>
                  </a:lnTo>
                </a:path>
                <a:path w="327659" h="0">
                  <a:moveTo>
                    <a:pt x="83820" y="0"/>
                  </a:moveTo>
                  <a:lnTo>
                    <a:pt x="137160" y="0"/>
                  </a:lnTo>
                </a:path>
                <a:path w="327659" h="0">
                  <a:moveTo>
                    <a:pt x="190500" y="0"/>
                  </a:moveTo>
                  <a:lnTo>
                    <a:pt x="243840" y="0"/>
                  </a:lnTo>
                </a:path>
                <a:path w="327659" h="0">
                  <a:moveTo>
                    <a:pt x="281940" y="0"/>
                  </a:moveTo>
                  <a:lnTo>
                    <a:pt x="32765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1261109" y="6217914"/>
              <a:ext cx="83820" cy="7620"/>
            </a:xfrm>
            <a:custGeom>
              <a:avLst/>
              <a:gdLst/>
              <a:ahLst/>
              <a:cxnLst/>
              <a:rect l="l" t="t" r="r" b="b"/>
              <a:pathLst>
                <a:path w="83819" h="7620">
                  <a:moveTo>
                    <a:pt x="0" y="7620"/>
                  </a:moveTo>
                  <a:lnTo>
                    <a:pt x="0" y="0"/>
                  </a:lnTo>
                </a:path>
                <a:path w="83819" h="7620">
                  <a:moveTo>
                    <a:pt x="53340" y="7620"/>
                  </a:moveTo>
                  <a:lnTo>
                    <a:pt x="53340" y="0"/>
                  </a:lnTo>
                </a:path>
                <a:path w="83819" h="7620">
                  <a:moveTo>
                    <a:pt x="83819" y="7620"/>
                  </a:moveTo>
                  <a:lnTo>
                    <a:pt x="8381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1402080" y="6221724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40" h="0">
                  <a:moveTo>
                    <a:pt x="0" y="0"/>
                  </a:moveTo>
                  <a:lnTo>
                    <a:pt x="15240" y="0"/>
                  </a:lnTo>
                </a:path>
                <a:path w="53340" h="0">
                  <a:moveTo>
                    <a:pt x="30480" y="0"/>
                  </a:moveTo>
                  <a:lnTo>
                    <a:pt x="533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1512570" y="62179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1531620" y="622172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1238250" y="6217914"/>
              <a:ext cx="373380" cy="30480"/>
            </a:xfrm>
            <a:custGeom>
              <a:avLst/>
              <a:gdLst/>
              <a:ahLst/>
              <a:cxnLst/>
              <a:rect l="l" t="t" r="r" b="b"/>
              <a:pathLst>
                <a:path w="373380" h="30479">
                  <a:moveTo>
                    <a:pt x="358139" y="7620"/>
                  </a:moveTo>
                  <a:lnTo>
                    <a:pt x="358139" y="0"/>
                  </a:lnTo>
                </a:path>
                <a:path w="373380" h="30479">
                  <a:moveTo>
                    <a:pt x="15239" y="15239"/>
                  </a:moveTo>
                  <a:lnTo>
                    <a:pt x="15239" y="7619"/>
                  </a:lnTo>
                </a:path>
                <a:path w="373380" h="30479">
                  <a:moveTo>
                    <a:pt x="83819" y="15239"/>
                  </a:moveTo>
                  <a:lnTo>
                    <a:pt x="83819" y="7619"/>
                  </a:lnTo>
                </a:path>
                <a:path w="373380" h="30479">
                  <a:moveTo>
                    <a:pt x="99059" y="15239"/>
                  </a:moveTo>
                  <a:lnTo>
                    <a:pt x="99059" y="7619"/>
                  </a:lnTo>
                </a:path>
                <a:path w="373380" h="30479">
                  <a:moveTo>
                    <a:pt x="281939" y="15239"/>
                  </a:moveTo>
                  <a:lnTo>
                    <a:pt x="281939" y="7619"/>
                  </a:lnTo>
                </a:path>
                <a:path w="373380" h="30479">
                  <a:moveTo>
                    <a:pt x="365759" y="15239"/>
                  </a:moveTo>
                  <a:lnTo>
                    <a:pt x="365759" y="7619"/>
                  </a:lnTo>
                </a:path>
                <a:path w="373380" h="30479">
                  <a:moveTo>
                    <a:pt x="7619" y="22860"/>
                  </a:moveTo>
                  <a:lnTo>
                    <a:pt x="7619" y="15239"/>
                  </a:lnTo>
                </a:path>
                <a:path w="373380" h="30479">
                  <a:moveTo>
                    <a:pt x="91439" y="22860"/>
                  </a:moveTo>
                  <a:lnTo>
                    <a:pt x="91439" y="15239"/>
                  </a:lnTo>
                </a:path>
                <a:path w="373380" h="30479">
                  <a:moveTo>
                    <a:pt x="182879" y="22860"/>
                  </a:moveTo>
                  <a:lnTo>
                    <a:pt x="182879" y="15239"/>
                  </a:lnTo>
                </a:path>
                <a:path w="373380" h="30479">
                  <a:moveTo>
                    <a:pt x="289559" y="22860"/>
                  </a:moveTo>
                  <a:lnTo>
                    <a:pt x="289559" y="15239"/>
                  </a:lnTo>
                </a:path>
                <a:path w="373380" h="30479">
                  <a:moveTo>
                    <a:pt x="373379" y="22860"/>
                  </a:moveTo>
                  <a:lnTo>
                    <a:pt x="373379" y="15239"/>
                  </a:lnTo>
                </a:path>
                <a:path w="373380" h="30479">
                  <a:moveTo>
                    <a:pt x="0" y="30479"/>
                  </a:moveTo>
                  <a:lnTo>
                    <a:pt x="0" y="22859"/>
                  </a:lnTo>
                </a:path>
                <a:path w="373380" h="30479">
                  <a:moveTo>
                    <a:pt x="83819" y="30479"/>
                  </a:moveTo>
                  <a:lnTo>
                    <a:pt x="83819" y="22859"/>
                  </a:lnTo>
                </a:path>
                <a:path w="373380" h="30479">
                  <a:moveTo>
                    <a:pt x="99059" y="30479"/>
                  </a:moveTo>
                  <a:lnTo>
                    <a:pt x="99059" y="22859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1417320" y="624458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1238250" y="6240774"/>
              <a:ext cx="381000" cy="15240"/>
            </a:xfrm>
            <a:custGeom>
              <a:avLst/>
              <a:gdLst/>
              <a:ahLst/>
              <a:cxnLst/>
              <a:rect l="l" t="t" r="r" b="b"/>
              <a:pathLst>
                <a:path w="381000" h="15239">
                  <a:moveTo>
                    <a:pt x="281939" y="7620"/>
                  </a:moveTo>
                  <a:lnTo>
                    <a:pt x="281939" y="0"/>
                  </a:lnTo>
                </a:path>
                <a:path w="381000" h="15239">
                  <a:moveTo>
                    <a:pt x="297179" y="7620"/>
                  </a:moveTo>
                  <a:lnTo>
                    <a:pt x="297179" y="0"/>
                  </a:lnTo>
                </a:path>
                <a:path w="381000" h="15239">
                  <a:moveTo>
                    <a:pt x="380999" y="7620"/>
                  </a:moveTo>
                  <a:lnTo>
                    <a:pt x="380999" y="0"/>
                  </a:lnTo>
                </a:path>
                <a:path w="381000" h="15239">
                  <a:moveTo>
                    <a:pt x="0" y="15240"/>
                  </a:moveTo>
                  <a:lnTo>
                    <a:pt x="0" y="7620"/>
                  </a:lnTo>
                </a:path>
                <a:path w="381000" h="15239">
                  <a:moveTo>
                    <a:pt x="83819" y="15240"/>
                  </a:moveTo>
                  <a:lnTo>
                    <a:pt x="83819" y="7620"/>
                  </a:lnTo>
                </a:path>
                <a:path w="381000" h="15239">
                  <a:moveTo>
                    <a:pt x="99059" y="15240"/>
                  </a:moveTo>
                  <a:lnTo>
                    <a:pt x="99059" y="762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1417320" y="625220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1238250" y="6248394"/>
              <a:ext cx="381000" cy="15240"/>
            </a:xfrm>
            <a:custGeom>
              <a:avLst/>
              <a:gdLst/>
              <a:ahLst/>
              <a:cxnLst/>
              <a:rect l="l" t="t" r="r" b="b"/>
              <a:pathLst>
                <a:path w="381000" h="15239">
                  <a:moveTo>
                    <a:pt x="281939" y="7620"/>
                  </a:moveTo>
                  <a:lnTo>
                    <a:pt x="281939" y="0"/>
                  </a:lnTo>
                </a:path>
                <a:path w="381000" h="15239">
                  <a:moveTo>
                    <a:pt x="297179" y="7620"/>
                  </a:moveTo>
                  <a:lnTo>
                    <a:pt x="297179" y="0"/>
                  </a:lnTo>
                </a:path>
                <a:path w="381000" h="15239">
                  <a:moveTo>
                    <a:pt x="380999" y="7620"/>
                  </a:moveTo>
                  <a:lnTo>
                    <a:pt x="380999" y="0"/>
                  </a:lnTo>
                </a:path>
                <a:path w="381000" h="15239">
                  <a:moveTo>
                    <a:pt x="0" y="15240"/>
                  </a:moveTo>
                  <a:lnTo>
                    <a:pt x="0" y="7620"/>
                  </a:lnTo>
                </a:path>
                <a:path w="381000" h="15239">
                  <a:moveTo>
                    <a:pt x="83819" y="15240"/>
                  </a:moveTo>
                  <a:lnTo>
                    <a:pt x="83819" y="7620"/>
                  </a:lnTo>
                </a:path>
                <a:path w="381000" h="15239">
                  <a:moveTo>
                    <a:pt x="106679" y="15240"/>
                  </a:moveTo>
                  <a:lnTo>
                    <a:pt x="106679" y="7620"/>
                  </a:lnTo>
                </a:path>
                <a:path w="381000" h="15239">
                  <a:moveTo>
                    <a:pt x="175259" y="15240"/>
                  </a:moveTo>
                  <a:lnTo>
                    <a:pt x="175259" y="762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1432559" y="625982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1230630" y="6256014"/>
              <a:ext cx="388620" cy="15240"/>
            </a:xfrm>
            <a:custGeom>
              <a:avLst/>
              <a:gdLst/>
              <a:ahLst/>
              <a:cxnLst/>
              <a:rect l="l" t="t" r="r" b="b"/>
              <a:pathLst>
                <a:path w="388619" h="15239">
                  <a:moveTo>
                    <a:pt x="281940" y="7620"/>
                  </a:moveTo>
                  <a:lnTo>
                    <a:pt x="281940" y="0"/>
                  </a:lnTo>
                </a:path>
                <a:path w="388619" h="15239">
                  <a:moveTo>
                    <a:pt x="304800" y="7620"/>
                  </a:moveTo>
                  <a:lnTo>
                    <a:pt x="304800" y="0"/>
                  </a:lnTo>
                </a:path>
                <a:path w="388619" h="15239">
                  <a:moveTo>
                    <a:pt x="388619" y="7620"/>
                  </a:moveTo>
                  <a:lnTo>
                    <a:pt x="388619" y="0"/>
                  </a:lnTo>
                </a:path>
                <a:path w="388619" h="15239">
                  <a:moveTo>
                    <a:pt x="0" y="15239"/>
                  </a:moveTo>
                  <a:lnTo>
                    <a:pt x="0" y="7619"/>
                  </a:lnTo>
                </a:path>
                <a:path w="388619" h="15239">
                  <a:moveTo>
                    <a:pt x="91440" y="15239"/>
                  </a:moveTo>
                  <a:lnTo>
                    <a:pt x="91440" y="7619"/>
                  </a:lnTo>
                </a:path>
                <a:path w="388619" h="15239">
                  <a:moveTo>
                    <a:pt x="114300" y="15239"/>
                  </a:moveTo>
                  <a:lnTo>
                    <a:pt x="114300" y="7619"/>
                  </a:lnTo>
                </a:path>
                <a:path w="388619" h="15239">
                  <a:moveTo>
                    <a:pt x="182880" y="15239"/>
                  </a:moveTo>
                  <a:lnTo>
                    <a:pt x="182880" y="7619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1432559" y="62674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1512570" y="6263634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59" h="7620">
                  <a:moveTo>
                    <a:pt x="0" y="7620"/>
                  </a:moveTo>
                  <a:lnTo>
                    <a:pt x="0" y="0"/>
                  </a:lnTo>
                </a:path>
                <a:path w="22859" h="7620">
                  <a:moveTo>
                    <a:pt x="22859" y="7620"/>
                  </a:moveTo>
                  <a:lnTo>
                    <a:pt x="2285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1626870" y="62636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1230630" y="6271254"/>
              <a:ext cx="182880" cy="7620"/>
            </a:xfrm>
            <a:custGeom>
              <a:avLst/>
              <a:gdLst/>
              <a:ahLst/>
              <a:cxnLst/>
              <a:rect l="l" t="t" r="r" b="b"/>
              <a:pathLst>
                <a:path w="182880" h="7620">
                  <a:moveTo>
                    <a:pt x="0" y="7620"/>
                  </a:moveTo>
                  <a:lnTo>
                    <a:pt x="0" y="0"/>
                  </a:lnTo>
                </a:path>
                <a:path w="182880" h="7620">
                  <a:moveTo>
                    <a:pt x="83820" y="7620"/>
                  </a:moveTo>
                  <a:lnTo>
                    <a:pt x="83820" y="0"/>
                  </a:lnTo>
                </a:path>
                <a:path w="182880" h="7620">
                  <a:moveTo>
                    <a:pt x="114300" y="7620"/>
                  </a:moveTo>
                  <a:lnTo>
                    <a:pt x="114300" y="0"/>
                  </a:lnTo>
                </a:path>
                <a:path w="182880" h="7620">
                  <a:moveTo>
                    <a:pt x="182880" y="7620"/>
                  </a:moveTo>
                  <a:lnTo>
                    <a:pt x="18288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1432559" y="62750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1512570" y="6271254"/>
              <a:ext cx="30480" cy="7620"/>
            </a:xfrm>
            <a:custGeom>
              <a:avLst/>
              <a:gdLst/>
              <a:ahLst/>
              <a:cxnLst/>
              <a:rect l="l" t="t" r="r" b="b"/>
              <a:pathLst>
                <a:path w="30480" h="7620">
                  <a:moveTo>
                    <a:pt x="0" y="7620"/>
                  </a:moveTo>
                  <a:lnTo>
                    <a:pt x="0" y="0"/>
                  </a:lnTo>
                </a:path>
                <a:path w="30480" h="7620">
                  <a:moveTo>
                    <a:pt x="30479" y="7620"/>
                  </a:moveTo>
                  <a:lnTo>
                    <a:pt x="304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1626870" y="62712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876300" y="6282684"/>
              <a:ext cx="358140" cy="0"/>
            </a:xfrm>
            <a:custGeom>
              <a:avLst/>
              <a:gdLst/>
              <a:ahLst/>
              <a:cxnLst/>
              <a:rect l="l" t="t" r="r" b="b"/>
              <a:pathLst>
                <a:path w="358140" h="0">
                  <a:moveTo>
                    <a:pt x="0" y="0"/>
                  </a:moveTo>
                  <a:lnTo>
                    <a:pt x="3581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1314450" y="6278874"/>
              <a:ext cx="99060" cy="7620"/>
            </a:xfrm>
            <a:custGeom>
              <a:avLst/>
              <a:gdLst/>
              <a:ahLst/>
              <a:cxnLst/>
              <a:rect l="l" t="t" r="r" b="b"/>
              <a:pathLst>
                <a:path w="99059" h="7620">
                  <a:moveTo>
                    <a:pt x="0" y="7620"/>
                  </a:moveTo>
                  <a:lnTo>
                    <a:pt x="0" y="0"/>
                  </a:lnTo>
                </a:path>
                <a:path w="99059" h="7620">
                  <a:moveTo>
                    <a:pt x="30479" y="7620"/>
                  </a:moveTo>
                  <a:lnTo>
                    <a:pt x="30479" y="0"/>
                  </a:lnTo>
                </a:path>
                <a:path w="99059" h="7620">
                  <a:moveTo>
                    <a:pt x="99059" y="7620"/>
                  </a:moveTo>
                  <a:lnTo>
                    <a:pt x="9905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1432559" y="628268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1512570" y="6278874"/>
              <a:ext cx="30480" cy="7620"/>
            </a:xfrm>
            <a:custGeom>
              <a:avLst/>
              <a:gdLst/>
              <a:ahLst/>
              <a:cxnLst/>
              <a:rect l="l" t="t" r="r" b="b"/>
              <a:pathLst>
                <a:path w="30480" h="7620">
                  <a:moveTo>
                    <a:pt x="0" y="7620"/>
                  </a:moveTo>
                  <a:lnTo>
                    <a:pt x="0" y="0"/>
                  </a:lnTo>
                </a:path>
                <a:path w="30480" h="7620">
                  <a:moveTo>
                    <a:pt x="30479" y="7620"/>
                  </a:moveTo>
                  <a:lnTo>
                    <a:pt x="304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5" name="object 16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95500" y="6073134"/>
              <a:ext cx="76200" cy="15240"/>
            </a:xfrm>
            <a:prstGeom prst="rect">
              <a:avLst/>
            </a:prstGeom>
          </p:spPr>
        </p:pic>
        <p:pic>
          <p:nvPicPr>
            <p:cNvPr id="166" name="object 16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87879" y="6080754"/>
              <a:ext cx="114300" cy="60960"/>
            </a:xfrm>
            <a:prstGeom prst="rect">
              <a:avLst/>
            </a:prstGeom>
          </p:spPr>
        </p:pic>
        <p:pic>
          <p:nvPicPr>
            <p:cNvPr id="167" name="object 16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072640" y="6134094"/>
              <a:ext cx="167640" cy="38100"/>
            </a:xfrm>
            <a:prstGeom prst="rect">
              <a:avLst/>
            </a:prstGeom>
          </p:spPr>
        </p:pic>
        <p:sp>
          <p:nvSpPr>
            <p:cNvPr id="168" name="object 168" descr=""/>
            <p:cNvSpPr/>
            <p:nvPr/>
          </p:nvSpPr>
          <p:spPr>
            <a:xfrm>
              <a:off x="2213609" y="61645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1965959" y="6214104"/>
              <a:ext cx="342900" cy="7620"/>
            </a:xfrm>
            <a:custGeom>
              <a:avLst/>
              <a:gdLst/>
              <a:ahLst/>
              <a:cxnLst/>
              <a:rect l="l" t="t" r="r" b="b"/>
              <a:pathLst>
                <a:path w="342900" h="7620">
                  <a:moveTo>
                    <a:pt x="7620" y="0"/>
                  </a:moveTo>
                  <a:lnTo>
                    <a:pt x="60960" y="0"/>
                  </a:lnTo>
                </a:path>
                <a:path w="342900" h="7620">
                  <a:moveTo>
                    <a:pt x="99060" y="0"/>
                  </a:moveTo>
                  <a:lnTo>
                    <a:pt x="152400" y="0"/>
                  </a:lnTo>
                </a:path>
                <a:path w="342900" h="7620">
                  <a:moveTo>
                    <a:pt x="190500" y="0"/>
                  </a:moveTo>
                  <a:lnTo>
                    <a:pt x="251460" y="0"/>
                  </a:lnTo>
                </a:path>
                <a:path w="342900" h="7620">
                  <a:moveTo>
                    <a:pt x="289560" y="0"/>
                  </a:moveTo>
                  <a:lnTo>
                    <a:pt x="342900" y="0"/>
                  </a:lnTo>
                </a:path>
                <a:path w="342900" h="7620">
                  <a:moveTo>
                    <a:pt x="0" y="7620"/>
                  </a:moveTo>
                  <a:lnTo>
                    <a:pt x="1523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2030729" y="62179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2049779" y="622172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2122170" y="6217914"/>
              <a:ext cx="30480" cy="7620"/>
            </a:xfrm>
            <a:custGeom>
              <a:avLst/>
              <a:gdLst/>
              <a:ahLst/>
              <a:cxnLst/>
              <a:rect l="l" t="t" r="r" b="b"/>
              <a:pathLst>
                <a:path w="30480" h="7620">
                  <a:moveTo>
                    <a:pt x="0" y="7620"/>
                  </a:moveTo>
                  <a:lnTo>
                    <a:pt x="0" y="0"/>
                  </a:lnTo>
                </a:path>
                <a:path w="30480" h="7620">
                  <a:moveTo>
                    <a:pt x="30480" y="7620"/>
                  </a:moveTo>
                  <a:lnTo>
                    <a:pt x="3048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2217420" y="6221724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 h="0">
                  <a:moveTo>
                    <a:pt x="0" y="0"/>
                  </a:moveTo>
                  <a:lnTo>
                    <a:pt x="15239" y="0"/>
                  </a:lnTo>
                </a:path>
                <a:path w="99060" h="0">
                  <a:moveTo>
                    <a:pt x="30480" y="0"/>
                  </a:moveTo>
                  <a:lnTo>
                    <a:pt x="45719" y="0"/>
                  </a:lnTo>
                </a:path>
                <a:path w="99060" h="0">
                  <a:moveTo>
                    <a:pt x="83819" y="0"/>
                  </a:moveTo>
                  <a:lnTo>
                    <a:pt x="9905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1954529" y="6225534"/>
              <a:ext cx="365760" cy="15240"/>
            </a:xfrm>
            <a:custGeom>
              <a:avLst/>
              <a:gdLst/>
              <a:ahLst/>
              <a:cxnLst/>
              <a:rect l="l" t="t" r="r" b="b"/>
              <a:pathLst>
                <a:path w="365760" h="15239">
                  <a:moveTo>
                    <a:pt x="7620" y="7620"/>
                  </a:moveTo>
                  <a:lnTo>
                    <a:pt x="7620" y="0"/>
                  </a:lnTo>
                </a:path>
                <a:path w="365760" h="15239">
                  <a:moveTo>
                    <a:pt x="83820" y="7620"/>
                  </a:moveTo>
                  <a:lnTo>
                    <a:pt x="83820" y="0"/>
                  </a:lnTo>
                </a:path>
                <a:path w="365760" h="15239">
                  <a:moveTo>
                    <a:pt x="175260" y="7620"/>
                  </a:moveTo>
                  <a:lnTo>
                    <a:pt x="175260" y="0"/>
                  </a:lnTo>
                </a:path>
                <a:path w="365760" h="15239">
                  <a:moveTo>
                    <a:pt x="190500" y="7620"/>
                  </a:moveTo>
                  <a:lnTo>
                    <a:pt x="190500" y="0"/>
                  </a:lnTo>
                </a:path>
                <a:path w="365760" h="15239">
                  <a:moveTo>
                    <a:pt x="289560" y="7620"/>
                  </a:moveTo>
                  <a:lnTo>
                    <a:pt x="289560" y="0"/>
                  </a:lnTo>
                </a:path>
                <a:path w="365760" h="15239">
                  <a:moveTo>
                    <a:pt x="365760" y="7620"/>
                  </a:moveTo>
                  <a:lnTo>
                    <a:pt x="365760" y="0"/>
                  </a:lnTo>
                </a:path>
                <a:path w="365760" h="15239">
                  <a:moveTo>
                    <a:pt x="0" y="15240"/>
                  </a:moveTo>
                  <a:lnTo>
                    <a:pt x="0" y="762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2034540" y="62369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2137409" y="62331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2232659" y="62369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2327909" y="62331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1935479" y="6244584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 h="0">
                  <a:moveTo>
                    <a:pt x="0" y="0"/>
                  </a:moveTo>
                  <a:lnTo>
                    <a:pt x="228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2038350" y="6240774"/>
              <a:ext cx="205740" cy="7620"/>
            </a:xfrm>
            <a:custGeom>
              <a:avLst/>
              <a:gdLst/>
              <a:ahLst/>
              <a:cxnLst/>
              <a:rect l="l" t="t" r="r" b="b"/>
              <a:pathLst>
                <a:path w="205739" h="7620">
                  <a:moveTo>
                    <a:pt x="0" y="7620"/>
                  </a:moveTo>
                  <a:lnTo>
                    <a:pt x="0" y="0"/>
                  </a:lnTo>
                </a:path>
                <a:path w="205739" h="7620">
                  <a:moveTo>
                    <a:pt x="15239" y="7620"/>
                  </a:moveTo>
                  <a:lnTo>
                    <a:pt x="15239" y="0"/>
                  </a:lnTo>
                </a:path>
                <a:path w="205739" h="7620">
                  <a:moveTo>
                    <a:pt x="91439" y="7620"/>
                  </a:moveTo>
                  <a:lnTo>
                    <a:pt x="91439" y="0"/>
                  </a:lnTo>
                </a:path>
                <a:path w="205739" h="7620">
                  <a:moveTo>
                    <a:pt x="106679" y="7620"/>
                  </a:moveTo>
                  <a:lnTo>
                    <a:pt x="106679" y="0"/>
                  </a:lnTo>
                </a:path>
                <a:path w="205739" h="7620">
                  <a:moveTo>
                    <a:pt x="190500" y="7620"/>
                  </a:moveTo>
                  <a:lnTo>
                    <a:pt x="190500" y="0"/>
                  </a:lnTo>
                </a:path>
                <a:path w="205739" h="7620">
                  <a:moveTo>
                    <a:pt x="205739" y="7620"/>
                  </a:moveTo>
                  <a:lnTo>
                    <a:pt x="20573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1935479" y="6244584"/>
              <a:ext cx="403860" cy="7620"/>
            </a:xfrm>
            <a:custGeom>
              <a:avLst/>
              <a:gdLst/>
              <a:ahLst/>
              <a:cxnLst/>
              <a:rect l="l" t="t" r="r" b="b"/>
              <a:pathLst>
                <a:path w="403860" h="7620">
                  <a:moveTo>
                    <a:pt x="388619" y="0"/>
                  </a:moveTo>
                  <a:lnTo>
                    <a:pt x="403859" y="0"/>
                  </a:lnTo>
                </a:path>
                <a:path w="403860" h="7620">
                  <a:moveTo>
                    <a:pt x="0" y="7620"/>
                  </a:moveTo>
                  <a:lnTo>
                    <a:pt x="2286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2038350" y="6248394"/>
              <a:ext cx="205740" cy="7620"/>
            </a:xfrm>
            <a:custGeom>
              <a:avLst/>
              <a:gdLst/>
              <a:ahLst/>
              <a:cxnLst/>
              <a:rect l="l" t="t" r="r" b="b"/>
              <a:pathLst>
                <a:path w="205739" h="7620">
                  <a:moveTo>
                    <a:pt x="0" y="7620"/>
                  </a:moveTo>
                  <a:lnTo>
                    <a:pt x="0" y="0"/>
                  </a:lnTo>
                </a:path>
                <a:path w="205739" h="7620">
                  <a:moveTo>
                    <a:pt x="15239" y="7620"/>
                  </a:moveTo>
                  <a:lnTo>
                    <a:pt x="15239" y="0"/>
                  </a:lnTo>
                </a:path>
                <a:path w="205739" h="7620">
                  <a:moveTo>
                    <a:pt x="91439" y="7620"/>
                  </a:moveTo>
                  <a:lnTo>
                    <a:pt x="91439" y="0"/>
                  </a:lnTo>
                </a:path>
                <a:path w="205739" h="7620">
                  <a:moveTo>
                    <a:pt x="106679" y="7620"/>
                  </a:moveTo>
                  <a:lnTo>
                    <a:pt x="106679" y="0"/>
                  </a:lnTo>
                </a:path>
                <a:path w="205739" h="7620">
                  <a:moveTo>
                    <a:pt x="190500" y="7620"/>
                  </a:moveTo>
                  <a:lnTo>
                    <a:pt x="190500" y="0"/>
                  </a:lnTo>
                </a:path>
                <a:path w="205739" h="7620">
                  <a:moveTo>
                    <a:pt x="205739" y="7620"/>
                  </a:moveTo>
                  <a:lnTo>
                    <a:pt x="20573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1935479" y="6252204"/>
              <a:ext cx="403860" cy="7620"/>
            </a:xfrm>
            <a:custGeom>
              <a:avLst/>
              <a:gdLst/>
              <a:ahLst/>
              <a:cxnLst/>
              <a:rect l="l" t="t" r="r" b="b"/>
              <a:pathLst>
                <a:path w="403860" h="7620">
                  <a:moveTo>
                    <a:pt x="388619" y="0"/>
                  </a:moveTo>
                  <a:lnTo>
                    <a:pt x="403859" y="0"/>
                  </a:lnTo>
                </a:path>
                <a:path w="403860" h="7620">
                  <a:moveTo>
                    <a:pt x="0" y="7620"/>
                  </a:moveTo>
                  <a:lnTo>
                    <a:pt x="15239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2030729" y="6256014"/>
              <a:ext cx="304800" cy="7620"/>
            </a:xfrm>
            <a:custGeom>
              <a:avLst/>
              <a:gdLst/>
              <a:ahLst/>
              <a:cxnLst/>
              <a:rect l="l" t="t" r="r" b="b"/>
              <a:pathLst>
                <a:path w="304800" h="7620">
                  <a:moveTo>
                    <a:pt x="0" y="7620"/>
                  </a:moveTo>
                  <a:lnTo>
                    <a:pt x="0" y="0"/>
                  </a:lnTo>
                </a:path>
                <a:path w="304800" h="7620">
                  <a:moveTo>
                    <a:pt x="22860" y="7620"/>
                  </a:moveTo>
                  <a:lnTo>
                    <a:pt x="22860" y="0"/>
                  </a:lnTo>
                </a:path>
                <a:path w="304800" h="7620">
                  <a:moveTo>
                    <a:pt x="99060" y="7620"/>
                  </a:moveTo>
                  <a:lnTo>
                    <a:pt x="99060" y="0"/>
                  </a:lnTo>
                </a:path>
                <a:path w="304800" h="7620">
                  <a:moveTo>
                    <a:pt x="114300" y="7620"/>
                  </a:moveTo>
                  <a:lnTo>
                    <a:pt x="114300" y="0"/>
                  </a:lnTo>
                </a:path>
                <a:path w="304800" h="7620">
                  <a:moveTo>
                    <a:pt x="198120" y="7620"/>
                  </a:moveTo>
                  <a:lnTo>
                    <a:pt x="198120" y="0"/>
                  </a:lnTo>
                </a:path>
                <a:path w="304800" h="7620">
                  <a:moveTo>
                    <a:pt x="220980" y="7620"/>
                  </a:moveTo>
                  <a:lnTo>
                    <a:pt x="220980" y="0"/>
                  </a:lnTo>
                </a:path>
                <a:path w="304800" h="7620">
                  <a:moveTo>
                    <a:pt x="304800" y="7620"/>
                  </a:moveTo>
                  <a:lnTo>
                    <a:pt x="3048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1935479" y="62674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2030729" y="6263634"/>
              <a:ext cx="304800" cy="7620"/>
            </a:xfrm>
            <a:custGeom>
              <a:avLst/>
              <a:gdLst/>
              <a:ahLst/>
              <a:cxnLst/>
              <a:rect l="l" t="t" r="r" b="b"/>
              <a:pathLst>
                <a:path w="304800" h="7620">
                  <a:moveTo>
                    <a:pt x="0" y="7620"/>
                  </a:moveTo>
                  <a:lnTo>
                    <a:pt x="0" y="0"/>
                  </a:lnTo>
                </a:path>
                <a:path w="304800" h="7620">
                  <a:moveTo>
                    <a:pt x="22860" y="7620"/>
                  </a:moveTo>
                  <a:lnTo>
                    <a:pt x="22860" y="0"/>
                  </a:lnTo>
                </a:path>
                <a:path w="304800" h="7620">
                  <a:moveTo>
                    <a:pt x="99060" y="7620"/>
                  </a:moveTo>
                  <a:lnTo>
                    <a:pt x="99060" y="0"/>
                  </a:lnTo>
                </a:path>
                <a:path w="304800" h="7620">
                  <a:moveTo>
                    <a:pt x="114300" y="7620"/>
                  </a:moveTo>
                  <a:lnTo>
                    <a:pt x="114300" y="0"/>
                  </a:lnTo>
                </a:path>
                <a:path w="304800" h="7620">
                  <a:moveTo>
                    <a:pt x="198120" y="7620"/>
                  </a:moveTo>
                  <a:lnTo>
                    <a:pt x="198120" y="0"/>
                  </a:lnTo>
                </a:path>
                <a:path w="304800" h="7620">
                  <a:moveTo>
                    <a:pt x="220980" y="7620"/>
                  </a:moveTo>
                  <a:lnTo>
                    <a:pt x="220980" y="0"/>
                  </a:lnTo>
                </a:path>
                <a:path w="304800" h="7620">
                  <a:moveTo>
                    <a:pt x="304800" y="7620"/>
                  </a:moveTo>
                  <a:lnTo>
                    <a:pt x="3048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1935479" y="62750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1794509" y="6202674"/>
              <a:ext cx="541020" cy="76200"/>
            </a:xfrm>
            <a:custGeom>
              <a:avLst/>
              <a:gdLst/>
              <a:ahLst/>
              <a:cxnLst/>
              <a:rect l="l" t="t" r="r" b="b"/>
              <a:pathLst>
                <a:path w="541019" h="76200">
                  <a:moveTo>
                    <a:pt x="236219" y="76200"/>
                  </a:moveTo>
                  <a:lnTo>
                    <a:pt x="236219" y="68580"/>
                  </a:lnTo>
                </a:path>
                <a:path w="541019" h="76200">
                  <a:moveTo>
                    <a:pt x="259079" y="76200"/>
                  </a:moveTo>
                  <a:lnTo>
                    <a:pt x="259079" y="68580"/>
                  </a:lnTo>
                </a:path>
                <a:path w="541019" h="76200">
                  <a:moveTo>
                    <a:pt x="327659" y="76200"/>
                  </a:moveTo>
                  <a:lnTo>
                    <a:pt x="327659" y="68580"/>
                  </a:lnTo>
                </a:path>
                <a:path w="541019" h="76200">
                  <a:moveTo>
                    <a:pt x="358139" y="76200"/>
                  </a:moveTo>
                  <a:lnTo>
                    <a:pt x="358139" y="68580"/>
                  </a:lnTo>
                </a:path>
                <a:path w="541019" h="76200">
                  <a:moveTo>
                    <a:pt x="434339" y="76200"/>
                  </a:moveTo>
                  <a:lnTo>
                    <a:pt x="434339" y="68580"/>
                  </a:lnTo>
                </a:path>
                <a:path w="541019" h="76200">
                  <a:moveTo>
                    <a:pt x="457200" y="76200"/>
                  </a:moveTo>
                  <a:lnTo>
                    <a:pt x="457200" y="68580"/>
                  </a:lnTo>
                </a:path>
                <a:path w="541019" h="76200">
                  <a:moveTo>
                    <a:pt x="541019" y="76200"/>
                  </a:moveTo>
                  <a:lnTo>
                    <a:pt x="541019" y="68580"/>
                  </a:lnTo>
                </a:path>
                <a:path w="541019" h="76200">
                  <a:moveTo>
                    <a:pt x="0" y="7620"/>
                  </a:moveTo>
                  <a:lnTo>
                    <a:pt x="0" y="0"/>
                  </a:lnTo>
                </a:path>
                <a:path w="541019" h="76200">
                  <a:moveTo>
                    <a:pt x="0" y="15240"/>
                  </a:moveTo>
                  <a:lnTo>
                    <a:pt x="0" y="7620"/>
                  </a:lnTo>
                </a:path>
                <a:path w="541019" h="76200">
                  <a:moveTo>
                    <a:pt x="0" y="22860"/>
                  </a:moveTo>
                  <a:lnTo>
                    <a:pt x="0" y="15240"/>
                  </a:lnTo>
                </a:path>
                <a:path w="541019" h="76200">
                  <a:moveTo>
                    <a:pt x="0" y="30480"/>
                  </a:moveTo>
                  <a:lnTo>
                    <a:pt x="0" y="22860"/>
                  </a:lnTo>
                </a:path>
                <a:path w="541019" h="76200">
                  <a:moveTo>
                    <a:pt x="0" y="38100"/>
                  </a:moveTo>
                  <a:lnTo>
                    <a:pt x="0" y="30480"/>
                  </a:lnTo>
                </a:path>
                <a:path w="541019" h="76200">
                  <a:moveTo>
                    <a:pt x="0" y="45720"/>
                  </a:moveTo>
                  <a:lnTo>
                    <a:pt x="0" y="38100"/>
                  </a:lnTo>
                </a:path>
                <a:path w="541019" h="76200">
                  <a:moveTo>
                    <a:pt x="0" y="53340"/>
                  </a:moveTo>
                  <a:lnTo>
                    <a:pt x="0" y="45720"/>
                  </a:lnTo>
                </a:path>
                <a:path w="541019" h="76200">
                  <a:moveTo>
                    <a:pt x="0" y="60960"/>
                  </a:moveTo>
                  <a:lnTo>
                    <a:pt x="0" y="53340"/>
                  </a:lnTo>
                </a:path>
                <a:path w="541019" h="76200">
                  <a:moveTo>
                    <a:pt x="0" y="68580"/>
                  </a:moveTo>
                  <a:lnTo>
                    <a:pt x="0" y="60960"/>
                  </a:lnTo>
                </a:path>
                <a:path w="541019" h="76200">
                  <a:moveTo>
                    <a:pt x="0" y="76200"/>
                  </a:moveTo>
                  <a:lnTo>
                    <a:pt x="0" y="6858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1615440" y="6282684"/>
              <a:ext cx="335280" cy="0"/>
            </a:xfrm>
            <a:custGeom>
              <a:avLst/>
              <a:gdLst/>
              <a:ahLst/>
              <a:cxnLst/>
              <a:rect l="l" t="t" r="r" b="b"/>
              <a:pathLst>
                <a:path w="335280" h="0">
                  <a:moveTo>
                    <a:pt x="0" y="0"/>
                  </a:moveTo>
                  <a:lnTo>
                    <a:pt x="33528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2030729" y="6278874"/>
              <a:ext cx="220979" cy="7620"/>
            </a:xfrm>
            <a:custGeom>
              <a:avLst/>
              <a:gdLst/>
              <a:ahLst/>
              <a:cxnLst/>
              <a:rect l="l" t="t" r="r" b="b"/>
              <a:pathLst>
                <a:path w="220980" h="7620">
                  <a:moveTo>
                    <a:pt x="0" y="7620"/>
                  </a:moveTo>
                  <a:lnTo>
                    <a:pt x="0" y="0"/>
                  </a:lnTo>
                </a:path>
                <a:path w="220980" h="7620">
                  <a:moveTo>
                    <a:pt x="22860" y="7620"/>
                  </a:moveTo>
                  <a:lnTo>
                    <a:pt x="22860" y="0"/>
                  </a:lnTo>
                </a:path>
                <a:path w="220980" h="7620">
                  <a:moveTo>
                    <a:pt x="91439" y="7620"/>
                  </a:moveTo>
                  <a:lnTo>
                    <a:pt x="91439" y="0"/>
                  </a:lnTo>
                </a:path>
                <a:path w="220980" h="7620">
                  <a:moveTo>
                    <a:pt x="121920" y="7620"/>
                  </a:moveTo>
                  <a:lnTo>
                    <a:pt x="121920" y="0"/>
                  </a:lnTo>
                </a:path>
                <a:path w="220980" h="7620">
                  <a:moveTo>
                    <a:pt x="198120" y="7620"/>
                  </a:moveTo>
                  <a:lnTo>
                    <a:pt x="198120" y="0"/>
                  </a:lnTo>
                </a:path>
                <a:path w="220980" h="7620">
                  <a:moveTo>
                    <a:pt x="220980" y="7620"/>
                  </a:moveTo>
                  <a:lnTo>
                    <a:pt x="22098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2331720" y="6282684"/>
              <a:ext cx="1280160" cy="0"/>
            </a:xfrm>
            <a:custGeom>
              <a:avLst/>
              <a:gdLst/>
              <a:ahLst/>
              <a:cxnLst/>
              <a:rect l="l" t="t" r="r" b="b"/>
              <a:pathLst>
                <a:path w="1280160" h="0">
                  <a:moveTo>
                    <a:pt x="0" y="0"/>
                  </a:moveTo>
                  <a:lnTo>
                    <a:pt x="342900" y="0"/>
                  </a:lnTo>
                </a:path>
                <a:path w="1280160" h="0">
                  <a:moveTo>
                    <a:pt x="1272540" y="0"/>
                  </a:moveTo>
                  <a:lnTo>
                    <a:pt x="12801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880110" y="6286494"/>
              <a:ext cx="533400" cy="7620"/>
            </a:xfrm>
            <a:custGeom>
              <a:avLst/>
              <a:gdLst/>
              <a:ahLst/>
              <a:cxnLst/>
              <a:rect l="l" t="t" r="r" b="b"/>
              <a:pathLst>
                <a:path w="533400" h="7620">
                  <a:moveTo>
                    <a:pt x="0" y="7620"/>
                  </a:moveTo>
                  <a:lnTo>
                    <a:pt x="0" y="0"/>
                  </a:lnTo>
                </a:path>
                <a:path w="533400" h="7620">
                  <a:moveTo>
                    <a:pt x="434340" y="7620"/>
                  </a:moveTo>
                  <a:lnTo>
                    <a:pt x="434340" y="0"/>
                  </a:lnTo>
                </a:path>
                <a:path w="533400" h="7620">
                  <a:moveTo>
                    <a:pt x="464819" y="7620"/>
                  </a:moveTo>
                  <a:lnTo>
                    <a:pt x="464819" y="0"/>
                  </a:lnTo>
                </a:path>
                <a:path w="533400" h="7620">
                  <a:moveTo>
                    <a:pt x="533400" y="7620"/>
                  </a:moveTo>
                  <a:lnTo>
                    <a:pt x="533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1432559" y="629030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1512570" y="6286494"/>
              <a:ext cx="1158240" cy="7620"/>
            </a:xfrm>
            <a:custGeom>
              <a:avLst/>
              <a:gdLst/>
              <a:ahLst/>
              <a:cxnLst/>
              <a:rect l="l" t="t" r="r" b="b"/>
              <a:pathLst>
                <a:path w="1158239" h="7620">
                  <a:moveTo>
                    <a:pt x="0" y="7620"/>
                  </a:moveTo>
                  <a:lnTo>
                    <a:pt x="0" y="0"/>
                  </a:lnTo>
                </a:path>
                <a:path w="1158239" h="7620">
                  <a:moveTo>
                    <a:pt x="22859" y="7620"/>
                  </a:moveTo>
                  <a:lnTo>
                    <a:pt x="22859" y="0"/>
                  </a:lnTo>
                </a:path>
                <a:path w="1158239" h="7620">
                  <a:moveTo>
                    <a:pt x="281940" y="7620"/>
                  </a:moveTo>
                  <a:lnTo>
                    <a:pt x="281940" y="0"/>
                  </a:lnTo>
                </a:path>
                <a:path w="1158239" h="7620">
                  <a:moveTo>
                    <a:pt x="518159" y="7620"/>
                  </a:moveTo>
                  <a:lnTo>
                    <a:pt x="518159" y="0"/>
                  </a:lnTo>
                </a:path>
                <a:path w="1158239" h="7620">
                  <a:moveTo>
                    <a:pt x="541019" y="7620"/>
                  </a:moveTo>
                  <a:lnTo>
                    <a:pt x="541019" y="0"/>
                  </a:lnTo>
                </a:path>
                <a:path w="1158239" h="7620">
                  <a:moveTo>
                    <a:pt x="617219" y="7620"/>
                  </a:moveTo>
                  <a:lnTo>
                    <a:pt x="617219" y="0"/>
                  </a:lnTo>
                </a:path>
                <a:path w="1158239" h="7620">
                  <a:moveTo>
                    <a:pt x="632459" y="7620"/>
                  </a:moveTo>
                  <a:lnTo>
                    <a:pt x="632459" y="0"/>
                  </a:lnTo>
                </a:path>
                <a:path w="1158239" h="7620">
                  <a:moveTo>
                    <a:pt x="716280" y="7620"/>
                  </a:moveTo>
                  <a:lnTo>
                    <a:pt x="716280" y="0"/>
                  </a:lnTo>
                </a:path>
                <a:path w="1158239" h="7620">
                  <a:moveTo>
                    <a:pt x="739140" y="7620"/>
                  </a:moveTo>
                  <a:lnTo>
                    <a:pt x="739140" y="0"/>
                  </a:lnTo>
                </a:path>
                <a:path w="1158239" h="7620">
                  <a:moveTo>
                    <a:pt x="1158240" y="7620"/>
                  </a:moveTo>
                  <a:lnTo>
                    <a:pt x="115824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3604260" y="62903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880110" y="6294114"/>
              <a:ext cx="533400" cy="7620"/>
            </a:xfrm>
            <a:custGeom>
              <a:avLst/>
              <a:gdLst/>
              <a:ahLst/>
              <a:cxnLst/>
              <a:rect l="l" t="t" r="r" b="b"/>
              <a:pathLst>
                <a:path w="533400" h="7620">
                  <a:moveTo>
                    <a:pt x="0" y="7620"/>
                  </a:moveTo>
                  <a:lnTo>
                    <a:pt x="0" y="0"/>
                  </a:lnTo>
                </a:path>
                <a:path w="533400" h="7620">
                  <a:moveTo>
                    <a:pt x="441959" y="7620"/>
                  </a:moveTo>
                  <a:lnTo>
                    <a:pt x="441959" y="0"/>
                  </a:lnTo>
                </a:path>
                <a:path w="533400" h="7620">
                  <a:moveTo>
                    <a:pt x="457200" y="7620"/>
                  </a:moveTo>
                  <a:lnTo>
                    <a:pt x="457200" y="0"/>
                  </a:lnTo>
                </a:path>
                <a:path w="533400" h="7620">
                  <a:moveTo>
                    <a:pt x="533400" y="7620"/>
                  </a:moveTo>
                  <a:lnTo>
                    <a:pt x="533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1432559" y="629792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1520190" y="6294114"/>
              <a:ext cx="1150620" cy="7620"/>
            </a:xfrm>
            <a:custGeom>
              <a:avLst/>
              <a:gdLst/>
              <a:ahLst/>
              <a:cxnLst/>
              <a:rect l="l" t="t" r="r" b="b"/>
              <a:pathLst>
                <a:path w="1150620" h="7620">
                  <a:moveTo>
                    <a:pt x="0" y="7620"/>
                  </a:moveTo>
                  <a:lnTo>
                    <a:pt x="0" y="0"/>
                  </a:lnTo>
                </a:path>
                <a:path w="1150620" h="7620">
                  <a:moveTo>
                    <a:pt x="15240" y="7620"/>
                  </a:moveTo>
                  <a:lnTo>
                    <a:pt x="15240" y="0"/>
                  </a:lnTo>
                </a:path>
                <a:path w="1150620" h="7620">
                  <a:moveTo>
                    <a:pt x="274320" y="7620"/>
                  </a:moveTo>
                  <a:lnTo>
                    <a:pt x="274320" y="0"/>
                  </a:lnTo>
                </a:path>
                <a:path w="1150620" h="7620">
                  <a:moveTo>
                    <a:pt x="510539" y="7620"/>
                  </a:moveTo>
                  <a:lnTo>
                    <a:pt x="510539" y="0"/>
                  </a:lnTo>
                </a:path>
                <a:path w="1150620" h="7620">
                  <a:moveTo>
                    <a:pt x="533400" y="7620"/>
                  </a:moveTo>
                  <a:lnTo>
                    <a:pt x="533400" y="0"/>
                  </a:lnTo>
                </a:path>
                <a:path w="1150620" h="7620">
                  <a:moveTo>
                    <a:pt x="609600" y="7620"/>
                  </a:moveTo>
                  <a:lnTo>
                    <a:pt x="609600" y="0"/>
                  </a:lnTo>
                </a:path>
                <a:path w="1150620" h="7620">
                  <a:moveTo>
                    <a:pt x="624839" y="7620"/>
                  </a:moveTo>
                  <a:lnTo>
                    <a:pt x="624839" y="0"/>
                  </a:lnTo>
                </a:path>
                <a:path w="1150620" h="7620">
                  <a:moveTo>
                    <a:pt x="708660" y="7620"/>
                  </a:moveTo>
                  <a:lnTo>
                    <a:pt x="708660" y="0"/>
                  </a:lnTo>
                </a:path>
                <a:path w="1150620" h="7620">
                  <a:moveTo>
                    <a:pt x="731520" y="7620"/>
                  </a:moveTo>
                  <a:lnTo>
                    <a:pt x="731520" y="0"/>
                  </a:lnTo>
                </a:path>
                <a:path w="1150620" h="7620">
                  <a:moveTo>
                    <a:pt x="1150620" y="7620"/>
                  </a:moveTo>
                  <a:lnTo>
                    <a:pt x="115062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3604260" y="6297924"/>
              <a:ext cx="297180" cy="0"/>
            </a:xfrm>
            <a:custGeom>
              <a:avLst/>
              <a:gdLst/>
              <a:ahLst/>
              <a:cxnLst/>
              <a:rect l="l" t="t" r="r" b="b"/>
              <a:pathLst>
                <a:path w="297179" h="0">
                  <a:moveTo>
                    <a:pt x="0" y="0"/>
                  </a:moveTo>
                  <a:lnTo>
                    <a:pt x="29717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880110" y="6301734"/>
              <a:ext cx="457200" cy="7620"/>
            </a:xfrm>
            <a:custGeom>
              <a:avLst/>
              <a:gdLst/>
              <a:ahLst/>
              <a:cxnLst/>
              <a:rect l="l" t="t" r="r" b="b"/>
              <a:pathLst>
                <a:path w="457200" h="7620">
                  <a:moveTo>
                    <a:pt x="0" y="7620"/>
                  </a:moveTo>
                  <a:lnTo>
                    <a:pt x="0" y="0"/>
                  </a:lnTo>
                </a:path>
                <a:path w="457200" h="7620">
                  <a:moveTo>
                    <a:pt x="441959" y="7620"/>
                  </a:moveTo>
                  <a:lnTo>
                    <a:pt x="441959" y="0"/>
                  </a:lnTo>
                </a:path>
                <a:path w="457200" h="7620">
                  <a:moveTo>
                    <a:pt x="457200" y="7620"/>
                  </a:moveTo>
                  <a:lnTo>
                    <a:pt x="4572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1417320" y="63055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1520190" y="6301734"/>
              <a:ext cx="274320" cy="7620"/>
            </a:xfrm>
            <a:custGeom>
              <a:avLst/>
              <a:gdLst/>
              <a:ahLst/>
              <a:cxnLst/>
              <a:rect l="l" t="t" r="r" b="b"/>
              <a:pathLst>
                <a:path w="274319" h="7620">
                  <a:moveTo>
                    <a:pt x="0" y="7620"/>
                  </a:moveTo>
                  <a:lnTo>
                    <a:pt x="0" y="0"/>
                  </a:lnTo>
                </a:path>
                <a:path w="274319" h="7620">
                  <a:moveTo>
                    <a:pt x="15240" y="7620"/>
                  </a:moveTo>
                  <a:lnTo>
                    <a:pt x="15240" y="0"/>
                  </a:lnTo>
                </a:path>
                <a:path w="274319" h="7620">
                  <a:moveTo>
                    <a:pt x="274320" y="7620"/>
                  </a:moveTo>
                  <a:lnTo>
                    <a:pt x="27432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2034540" y="63055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2129790" y="6301734"/>
              <a:ext cx="15240" cy="7620"/>
            </a:xfrm>
            <a:custGeom>
              <a:avLst/>
              <a:gdLst/>
              <a:ahLst/>
              <a:cxnLst/>
              <a:rect l="l" t="t" r="r" b="b"/>
              <a:pathLst>
                <a:path w="15239" h="7620">
                  <a:moveTo>
                    <a:pt x="0" y="7620"/>
                  </a:moveTo>
                  <a:lnTo>
                    <a:pt x="0" y="0"/>
                  </a:lnTo>
                </a:path>
                <a:path w="15239" h="7620">
                  <a:moveTo>
                    <a:pt x="15239" y="7620"/>
                  </a:moveTo>
                  <a:lnTo>
                    <a:pt x="1523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2232659" y="63055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2670810" y="6301734"/>
              <a:ext cx="937260" cy="236220"/>
            </a:xfrm>
            <a:custGeom>
              <a:avLst/>
              <a:gdLst/>
              <a:ahLst/>
              <a:cxnLst/>
              <a:rect l="l" t="t" r="r" b="b"/>
              <a:pathLst>
                <a:path w="937260" h="236220">
                  <a:moveTo>
                    <a:pt x="0" y="0"/>
                  </a:moveTo>
                  <a:lnTo>
                    <a:pt x="0" y="236220"/>
                  </a:lnTo>
                </a:path>
                <a:path w="937260" h="236220">
                  <a:moveTo>
                    <a:pt x="937260" y="0"/>
                  </a:moveTo>
                  <a:lnTo>
                    <a:pt x="937260" y="2362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3893819" y="63055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880110" y="6309354"/>
              <a:ext cx="449580" cy="7620"/>
            </a:xfrm>
            <a:custGeom>
              <a:avLst/>
              <a:gdLst/>
              <a:ahLst/>
              <a:cxnLst/>
              <a:rect l="l" t="t" r="r" b="b"/>
              <a:pathLst>
                <a:path w="449580" h="7620">
                  <a:moveTo>
                    <a:pt x="0" y="7620"/>
                  </a:moveTo>
                  <a:lnTo>
                    <a:pt x="0" y="0"/>
                  </a:lnTo>
                </a:path>
                <a:path w="449580" h="7620">
                  <a:moveTo>
                    <a:pt x="449579" y="7620"/>
                  </a:moveTo>
                  <a:lnTo>
                    <a:pt x="4495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1417320" y="63131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1527809" y="6309354"/>
              <a:ext cx="266700" cy="7620"/>
            </a:xfrm>
            <a:custGeom>
              <a:avLst/>
              <a:gdLst/>
              <a:ahLst/>
              <a:cxnLst/>
              <a:rect l="l" t="t" r="r" b="b"/>
              <a:pathLst>
                <a:path w="266700" h="7620">
                  <a:moveTo>
                    <a:pt x="0" y="7620"/>
                  </a:moveTo>
                  <a:lnTo>
                    <a:pt x="0" y="0"/>
                  </a:lnTo>
                </a:path>
                <a:path w="266700" h="7620">
                  <a:moveTo>
                    <a:pt x="266700" y="7620"/>
                  </a:moveTo>
                  <a:lnTo>
                    <a:pt x="2667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2034540" y="63131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2137409" y="63093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2232659" y="6313164"/>
              <a:ext cx="1668780" cy="0"/>
            </a:xfrm>
            <a:custGeom>
              <a:avLst/>
              <a:gdLst/>
              <a:ahLst/>
              <a:cxnLst/>
              <a:rect l="l" t="t" r="r" b="b"/>
              <a:pathLst>
                <a:path w="1668779" h="0">
                  <a:moveTo>
                    <a:pt x="0" y="0"/>
                  </a:moveTo>
                  <a:lnTo>
                    <a:pt x="15239" y="0"/>
                  </a:lnTo>
                </a:path>
                <a:path w="1668779" h="0">
                  <a:moveTo>
                    <a:pt x="1661159" y="0"/>
                  </a:moveTo>
                  <a:lnTo>
                    <a:pt x="166878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880110" y="6316974"/>
              <a:ext cx="914400" cy="7620"/>
            </a:xfrm>
            <a:custGeom>
              <a:avLst/>
              <a:gdLst/>
              <a:ahLst/>
              <a:cxnLst/>
              <a:rect l="l" t="t" r="r" b="b"/>
              <a:pathLst>
                <a:path w="914400" h="7620">
                  <a:moveTo>
                    <a:pt x="0" y="7620"/>
                  </a:moveTo>
                  <a:lnTo>
                    <a:pt x="0" y="0"/>
                  </a:lnTo>
                </a:path>
                <a:path w="914400" h="7620">
                  <a:moveTo>
                    <a:pt x="914400" y="7620"/>
                  </a:moveTo>
                  <a:lnTo>
                    <a:pt x="914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3893819" y="63207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880110" y="6324594"/>
              <a:ext cx="914400" cy="7620"/>
            </a:xfrm>
            <a:custGeom>
              <a:avLst/>
              <a:gdLst/>
              <a:ahLst/>
              <a:cxnLst/>
              <a:rect l="l" t="t" r="r" b="b"/>
              <a:pathLst>
                <a:path w="914400" h="7620">
                  <a:moveTo>
                    <a:pt x="0" y="7620"/>
                  </a:moveTo>
                  <a:lnTo>
                    <a:pt x="0" y="0"/>
                  </a:lnTo>
                </a:path>
                <a:path w="914400" h="7620">
                  <a:moveTo>
                    <a:pt x="914400" y="7620"/>
                  </a:moveTo>
                  <a:lnTo>
                    <a:pt x="914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3893819" y="63284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880110" y="6332214"/>
              <a:ext cx="914400" cy="7620"/>
            </a:xfrm>
            <a:custGeom>
              <a:avLst/>
              <a:gdLst/>
              <a:ahLst/>
              <a:cxnLst/>
              <a:rect l="l" t="t" r="r" b="b"/>
              <a:pathLst>
                <a:path w="914400" h="7620">
                  <a:moveTo>
                    <a:pt x="0" y="7620"/>
                  </a:moveTo>
                  <a:lnTo>
                    <a:pt x="0" y="0"/>
                  </a:lnTo>
                </a:path>
                <a:path w="914400" h="7620">
                  <a:moveTo>
                    <a:pt x="914400" y="7620"/>
                  </a:moveTo>
                  <a:lnTo>
                    <a:pt x="914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9" name="object 2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93719" y="6332214"/>
              <a:ext cx="76200" cy="15239"/>
            </a:xfrm>
            <a:prstGeom prst="rect">
              <a:avLst/>
            </a:prstGeom>
          </p:spPr>
        </p:pic>
        <p:sp>
          <p:nvSpPr>
            <p:cNvPr id="220" name="object 220" descr=""/>
            <p:cNvSpPr/>
            <p:nvPr/>
          </p:nvSpPr>
          <p:spPr>
            <a:xfrm>
              <a:off x="3893819" y="63360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880110" y="6339834"/>
              <a:ext cx="914400" cy="7620"/>
            </a:xfrm>
            <a:custGeom>
              <a:avLst/>
              <a:gdLst/>
              <a:ahLst/>
              <a:cxnLst/>
              <a:rect l="l" t="t" r="r" b="b"/>
              <a:pathLst>
                <a:path w="914400" h="7620">
                  <a:moveTo>
                    <a:pt x="0" y="7620"/>
                  </a:moveTo>
                  <a:lnTo>
                    <a:pt x="0" y="0"/>
                  </a:lnTo>
                </a:path>
                <a:path w="914400" h="7620">
                  <a:moveTo>
                    <a:pt x="914400" y="7620"/>
                  </a:moveTo>
                  <a:lnTo>
                    <a:pt x="914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3893819" y="63436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880110" y="6347454"/>
              <a:ext cx="914400" cy="7620"/>
            </a:xfrm>
            <a:custGeom>
              <a:avLst/>
              <a:gdLst/>
              <a:ahLst/>
              <a:cxnLst/>
              <a:rect l="l" t="t" r="r" b="b"/>
              <a:pathLst>
                <a:path w="914400" h="7620">
                  <a:moveTo>
                    <a:pt x="0" y="7620"/>
                  </a:moveTo>
                  <a:lnTo>
                    <a:pt x="0" y="0"/>
                  </a:lnTo>
                </a:path>
                <a:path w="914400" h="7620">
                  <a:moveTo>
                    <a:pt x="914400" y="7620"/>
                  </a:moveTo>
                  <a:lnTo>
                    <a:pt x="914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3893819" y="63512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880110" y="6355074"/>
              <a:ext cx="914400" cy="7620"/>
            </a:xfrm>
            <a:custGeom>
              <a:avLst/>
              <a:gdLst/>
              <a:ahLst/>
              <a:cxnLst/>
              <a:rect l="l" t="t" r="r" b="b"/>
              <a:pathLst>
                <a:path w="914400" h="7620">
                  <a:moveTo>
                    <a:pt x="0" y="7620"/>
                  </a:moveTo>
                  <a:lnTo>
                    <a:pt x="0" y="0"/>
                  </a:lnTo>
                </a:path>
                <a:path w="914400" h="7620">
                  <a:moveTo>
                    <a:pt x="914400" y="7620"/>
                  </a:moveTo>
                  <a:lnTo>
                    <a:pt x="914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3893819" y="63588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880110" y="6362694"/>
              <a:ext cx="914400" cy="7620"/>
            </a:xfrm>
            <a:custGeom>
              <a:avLst/>
              <a:gdLst/>
              <a:ahLst/>
              <a:cxnLst/>
              <a:rect l="l" t="t" r="r" b="b"/>
              <a:pathLst>
                <a:path w="914400" h="7620">
                  <a:moveTo>
                    <a:pt x="0" y="7620"/>
                  </a:moveTo>
                  <a:lnTo>
                    <a:pt x="0" y="0"/>
                  </a:lnTo>
                </a:path>
                <a:path w="914400" h="7620">
                  <a:moveTo>
                    <a:pt x="914400" y="7620"/>
                  </a:moveTo>
                  <a:lnTo>
                    <a:pt x="914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3893819" y="63665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880110" y="63703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0" name="object 23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01340" y="6339834"/>
              <a:ext cx="137160" cy="45720"/>
            </a:xfrm>
            <a:prstGeom prst="rect">
              <a:avLst/>
            </a:prstGeom>
          </p:spPr>
        </p:pic>
        <p:sp>
          <p:nvSpPr>
            <p:cNvPr id="231" name="object 231" descr=""/>
            <p:cNvSpPr/>
            <p:nvPr/>
          </p:nvSpPr>
          <p:spPr>
            <a:xfrm>
              <a:off x="1794509" y="63703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3893819" y="63741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880110" y="6377934"/>
              <a:ext cx="914400" cy="7620"/>
            </a:xfrm>
            <a:custGeom>
              <a:avLst/>
              <a:gdLst/>
              <a:ahLst/>
              <a:cxnLst/>
              <a:rect l="l" t="t" r="r" b="b"/>
              <a:pathLst>
                <a:path w="914400" h="7620">
                  <a:moveTo>
                    <a:pt x="0" y="7620"/>
                  </a:moveTo>
                  <a:lnTo>
                    <a:pt x="0" y="0"/>
                  </a:lnTo>
                </a:path>
                <a:path w="914400" h="7620">
                  <a:moveTo>
                    <a:pt x="914400" y="7620"/>
                  </a:moveTo>
                  <a:lnTo>
                    <a:pt x="91440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3893819" y="63817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880110" y="63855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6" name="object 23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93719" y="6377934"/>
              <a:ext cx="144779" cy="15240"/>
            </a:xfrm>
            <a:prstGeom prst="rect">
              <a:avLst/>
            </a:prstGeom>
          </p:spPr>
        </p:pic>
        <p:sp>
          <p:nvSpPr>
            <p:cNvPr id="237" name="object 237" descr=""/>
            <p:cNvSpPr/>
            <p:nvPr/>
          </p:nvSpPr>
          <p:spPr>
            <a:xfrm>
              <a:off x="3893819" y="63893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880110" y="63931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3893819" y="63969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 descr=""/>
            <p:cNvSpPr/>
            <p:nvPr/>
          </p:nvSpPr>
          <p:spPr>
            <a:xfrm>
              <a:off x="880110" y="64007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1" name="object 241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070860" y="6385554"/>
              <a:ext cx="167639" cy="30479"/>
            </a:xfrm>
            <a:prstGeom prst="rect">
              <a:avLst/>
            </a:prstGeom>
          </p:spPr>
        </p:pic>
        <p:sp>
          <p:nvSpPr>
            <p:cNvPr id="242" name="object 242" descr=""/>
            <p:cNvSpPr/>
            <p:nvPr/>
          </p:nvSpPr>
          <p:spPr>
            <a:xfrm>
              <a:off x="3893819" y="64046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880110" y="64084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3893819" y="64122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880110" y="64160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6" name="object 246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69919" y="6408414"/>
              <a:ext cx="68580" cy="15240"/>
            </a:xfrm>
            <a:prstGeom prst="rect">
              <a:avLst/>
            </a:prstGeom>
          </p:spPr>
        </p:pic>
        <p:sp>
          <p:nvSpPr>
            <p:cNvPr id="247" name="object 247" descr=""/>
            <p:cNvSpPr/>
            <p:nvPr/>
          </p:nvSpPr>
          <p:spPr>
            <a:xfrm>
              <a:off x="3893819" y="64198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 descr=""/>
            <p:cNvSpPr/>
            <p:nvPr/>
          </p:nvSpPr>
          <p:spPr>
            <a:xfrm>
              <a:off x="880110" y="64236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3893819" y="64274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880110" y="64312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3893819" y="64350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880110" y="64388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3893819" y="64427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880110" y="64465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 descr=""/>
            <p:cNvSpPr/>
            <p:nvPr/>
          </p:nvSpPr>
          <p:spPr>
            <a:xfrm>
              <a:off x="3893819" y="64503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880110" y="64541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 descr=""/>
            <p:cNvSpPr/>
            <p:nvPr/>
          </p:nvSpPr>
          <p:spPr>
            <a:xfrm>
              <a:off x="815340" y="6457944"/>
              <a:ext cx="3139440" cy="22860"/>
            </a:xfrm>
            <a:custGeom>
              <a:avLst/>
              <a:gdLst/>
              <a:ahLst/>
              <a:cxnLst/>
              <a:rect l="l" t="t" r="r" b="b"/>
              <a:pathLst>
                <a:path w="3139440" h="22860">
                  <a:moveTo>
                    <a:pt x="3078479" y="0"/>
                  </a:moveTo>
                  <a:lnTo>
                    <a:pt x="3086100" y="0"/>
                  </a:lnTo>
                </a:path>
                <a:path w="3139440" h="22860">
                  <a:moveTo>
                    <a:pt x="30479" y="7620"/>
                  </a:moveTo>
                  <a:lnTo>
                    <a:pt x="99059" y="7620"/>
                  </a:lnTo>
                </a:path>
                <a:path w="3139440" h="22860">
                  <a:moveTo>
                    <a:pt x="2263140" y="7620"/>
                  </a:moveTo>
                  <a:lnTo>
                    <a:pt x="2278379" y="7620"/>
                  </a:lnTo>
                </a:path>
                <a:path w="3139440" h="22860">
                  <a:moveTo>
                    <a:pt x="2362200" y="7620"/>
                  </a:moveTo>
                  <a:lnTo>
                    <a:pt x="2385060" y="7620"/>
                  </a:lnTo>
                </a:path>
                <a:path w="3139440" h="22860">
                  <a:moveTo>
                    <a:pt x="3040379" y="7620"/>
                  </a:moveTo>
                  <a:lnTo>
                    <a:pt x="3116579" y="7620"/>
                  </a:lnTo>
                </a:path>
                <a:path w="3139440" h="22860">
                  <a:moveTo>
                    <a:pt x="15239" y="15239"/>
                  </a:moveTo>
                  <a:lnTo>
                    <a:pt x="30479" y="15239"/>
                  </a:lnTo>
                </a:path>
                <a:path w="3139440" h="22860">
                  <a:moveTo>
                    <a:pt x="99059" y="15239"/>
                  </a:moveTo>
                  <a:lnTo>
                    <a:pt x="114300" y="15239"/>
                  </a:lnTo>
                </a:path>
                <a:path w="3139440" h="22860">
                  <a:moveTo>
                    <a:pt x="2156460" y="15239"/>
                  </a:moveTo>
                  <a:lnTo>
                    <a:pt x="2209800" y="15239"/>
                  </a:lnTo>
                </a:path>
                <a:path w="3139440" h="22860">
                  <a:moveTo>
                    <a:pt x="2240279" y="15239"/>
                  </a:moveTo>
                  <a:lnTo>
                    <a:pt x="2263140" y="15239"/>
                  </a:lnTo>
                </a:path>
                <a:path w="3139440" h="22860">
                  <a:moveTo>
                    <a:pt x="2278379" y="15239"/>
                  </a:moveTo>
                  <a:lnTo>
                    <a:pt x="2301240" y="15239"/>
                  </a:lnTo>
                </a:path>
                <a:path w="3139440" h="22860">
                  <a:moveTo>
                    <a:pt x="2339340" y="15239"/>
                  </a:moveTo>
                  <a:lnTo>
                    <a:pt x="2362200" y="15239"/>
                  </a:lnTo>
                </a:path>
                <a:path w="3139440" h="22860">
                  <a:moveTo>
                    <a:pt x="2385060" y="15239"/>
                  </a:moveTo>
                  <a:lnTo>
                    <a:pt x="2407920" y="15239"/>
                  </a:lnTo>
                </a:path>
                <a:path w="3139440" h="22860">
                  <a:moveTo>
                    <a:pt x="2438400" y="15239"/>
                  </a:moveTo>
                  <a:lnTo>
                    <a:pt x="2491740" y="15239"/>
                  </a:lnTo>
                </a:path>
                <a:path w="3139440" h="22860">
                  <a:moveTo>
                    <a:pt x="3025140" y="15239"/>
                  </a:moveTo>
                  <a:lnTo>
                    <a:pt x="3040379" y="15239"/>
                  </a:lnTo>
                </a:path>
                <a:path w="3139440" h="22860">
                  <a:moveTo>
                    <a:pt x="3116579" y="15239"/>
                  </a:moveTo>
                  <a:lnTo>
                    <a:pt x="3139440" y="15239"/>
                  </a:lnTo>
                </a:path>
                <a:path w="3139440" h="22860">
                  <a:moveTo>
                    <a:pt x="0" y="22860"/>
                  </a:moveTo>
                  <a:lnTo>
                    <a:pt x="15240" y="22860"/>
                  </a:lnTo>
                </a:path>
                <a:path w="3139440" h="22860">
                  <a:moveTo>
                    <a:pt x="114300" y="22860"/>
                  </a:moveTo>
                  <a:lnTo>
                    <a:pt x="129540" y="22860"/>
                  </a:lnTo>
                </a:path>
                <a:path w="3139440" h="22860">
                  <a:moveTo>
                    <a:pt x="2141219" y="22860"/>
                  </a:moveTo>
                  <a:lnTo>
                    <a:pt x="2156459" y="2286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3028950" y="6476994"/>
              <a:ext cx="91440" cy="7620"/>
            </a:xfrm>
            <a:custGeom>
              <a:avLst/>
              <a:gdLst/>
              <a:ahLst/>
              <a:cxnLst/>
              <a:rect l="l" t="t" r="r" b="b"/>
              <a:pathLst>
                <a:path w="91439" h="7620">
                  <a:moveTo>
                    <a:pt x="0" y="7620"/>
                  </a:moveTo>
                  <a:lnTo>
                    <a:pt x="0" y="0"/>
                  </a:lnTo>
                </a:path>
                <a:path w="91439" h="7620">
                  <a:moveTo>
                    <a:pt x="22860" y="7620"/>
                  </a:moveTo>
                  <a:lnTo>
                    <a:pt x="22860" y="0"/>
                  </a:lnTo>
                </a:path>
                <a:path w="91439" h="7620">
                  <a:moveTo>
                    <a:pt x="91439" y="7620"/>
                  </a:moveTo>
                  <a:lnTo>
                    <a:pt x="9143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 descr=""/>
            <p:cNvSpPr/>
            <p:nvPr/>
          </p:nvSpPr>
          <p:spPr>
            <a:xfrm>
              <a:off x="3139440" y="648080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 descr=""/>
            <p:cNvSpPr/>
            <p:nvPr/>
          </p:nvSpPr>
          <p:spPr>
            <a:xfrm>
              <a:off x="3227069" y="64769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 descr=""/>
            <p:cNvSpPr/>
            <p:nvPr/>
          </p:nvSpPr>
          <p:spPr>
            <a:xfrm>
              <a:off x="3238500" y="6480804"/>
              <a:ext cx="723900" cy="0"/>
            </a:xfrm>
            <a:custGeom>
              <a:avLst/>
              <a:gdLst/>
              <a:ahLst/>
              <a:cxnLst/>
              <a:rect l="l" t="t" r="r" b="b"/>
              <a:pathLst>
                <a:path w="723900" h="0">
                  <a:moveTo>
                    <a:pt x="0" y="0"/>
                  </a:moveTo>
                  <a:lnTo>
                    <a:pt x="15239" y="0"/>
                  </a:lnTo>
                </a:path>
                <a:path w="723900" h="0">
                  <a:moveTo>
                    <a:pt x="68579" y="0"/>
                  </a:moveTo>
                  <a:lnTo>
                    <a:pt x="76200" y="0"/>
                  </a:lnTo>
                </a:path>
                <a:path w="723900" h="0">
                  <a:moveTo>
                    <a:pt x="594360" y="0"/>
                  </a:moveTo>
                  <a:lnTo>
                    <a:pt x="601980" y="0"/>
                  </a:lnTo>
                </a:path>
                <a:path w="723900" h="0">
                  <a:moveTo>
                    <a:pt x="716279" y="0"/>
                  </a:moveTo>
                  <a:lnTo>
                    <a:pt x="72390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 descr=""/>
            <p:cNvSpPr/>
            <p:nvPr/>
          </p:nvSpPr>
          <p:spPr>
            <a:xfrm>
              <a:off x="811530" y="6484614"/>
              <a:ext cx="2141220" cy="7620"/>
            </a:xfrm>
            <a:custGeom>
              <a:avLst/>
              <a:gdLst/>
              <a:ahLst/>
              <a:cxnLst/>
              <a:rect l="l" t="t" r="r" b="b"/>
              <a:pathLst>
                <a:path w="2141220" h="7620">
                  <a:moveTo>
                    <a:pt x="0" y="7620"/>
                  </a:moveTo>
                  <a:lnTo>
                    <a:pt x="0" y="0"/>
                  </a:lnTo>
                </a:path>
                <a:path w="2141220" h="7620">
                  <a:moveTo>
                    <a:pt x="137159" y="7620"/>
                  </a:moveTo>
                  <a:lnTo>
                    <a:pt x="137159" y="0"/>
                  </a:lnTo>
                </a:path>
                <a:path w="2141220" h="7620">
                  <a:moveTo>
                    <a:pt x="2141220" y="7620"/>
                  </a:moveTo>
                  <a:lnTo>
                    <a:pt x="214122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 descr=""/>
            <p:cNvSpPr/>
            <p:nvPr/>
          </p:nvSpPr>
          <p:spPr>
            <a:xfrm>
              <a:off x="3032760" y="6488424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80" h="0">
                  <a:moveTo>
                    <a:pt x="0" y="0"/>
                  </a:moveTo>
                  <a:lnTo>
                    <a:pt x="15239" y="0"/>
                  </a:lnTo>
                </a:path>
                <a:path w="106680" h="0">
                  <a:moveTo>
                    <a:pt x="91440" y="0"/>
                  </a:moveTo>
                  <a:lnTo>
                    <a:pt x="10668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 descr=""/>
            <p:cNvSpPr/>
            <p:nvPr/>
          </p:nvSpPr>
          <p:spPr>
            <a:xfrm>
              <a:off x="3234690" y="64846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 descr=""/>
            <p:cNvSpPr/>
            <p:nvPr/>
          </p:nvSpPr>
          <p:spPr>
            <a:xfrm>
              <a:off x="3314700" y="6488424"/>
              <a:ext cx="655320" cy="0"/>
            </a:xfrm>
            <a:custGeom>
              <a:avLst/>
              <a:gdLst/>
              <a:ahLst/>
              <a:cxnLst/>
              <a:rect l="l" t="t" r="r" b="b"/>
              <a:pathLst>
                <a:path w="655320" h="0">
                  <a:moveTo>
                    <a:pt x="0" y="0"/>
                  </a:moveTo>
                  <a:lnTo>
                    <a:pt x="7620" y="0"/>
                  </a:lnTo>
                </a:path>
                <a:path w="655320" h="0">
                  <a:moveTo>
                    <a:pt x="510539" y="0"/>
                  </a:moveTo>
                  <a:lnTo>
                    <a:pt x="518160" y="0"/>
                  </a:lnTo>
                </a:path>
                <a:path w="655320" h="0">
                  <a:moveTo>
                    <a:pt x="647700" y="0"/>
                  </a:moveTo>
                  <a:lnTo>
                    <a:pt x="6553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 descr=""/>
            <p:cNvSpPr/>
            <p:nvPr/>
          </p:nvSpPr>
          <p:spPr>
            <a:xfrm>
              <a:off x="803910" y="64922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 descr=""/>
            <p:cNvSpPr/>
            <p:nvPr/>
          </p:nvSpPr>
          <p:spPr>
            <a:xfrm>
              <a:off x="956310" y="6492234"/>
              <a:ext cx="1996439" cy="7620"/>
            </a:xfrm>
            <a:custGeom>
              <a:avLst/>
              <a:gdLst/>
              <a:ahLst/>
              <a:cxnLst/>
              <a:rect l="l" t="t" r="r" b="b"/>
              <a:pathLst>
                <a:path w="1996439" h="7620">
                  <a:moveTo>
                    <a:pt x="0" y="7620"/>
                  </a:moveTo>
                  <a:lnTo>
                    <a:pt x="0" y="0"/>
                  </a:lnTo>
                </a:path>
                <a:path w="1996439" h="7620">
                  <a:moveTo>
                    <a:pt x="1996439" y="7620"/>
                  </a:moveTo>
                  <a:lnTo>
                    <a:pt x="199643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 descr=""/>
            <p:cNvSpPr/>
            <p:nvPr/>
          </p:nvSpPr>
          <p:spPr>
            <a:xfrm>
              <a:off x="3032760" y="64960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 descr=""/>
            <p:cNvSpPr/>
            <p:nvPr/>
          </p:nvSpPr>
          <p:spPr>
            <a:xfrm>
              <a:off x="3135629" y="64922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 descr=""/>
            <p:cNvSpPr/>
            <p:nvPr/>
          </p:nvSpPr>
          <p:spPr>
            <a:xfrm>
              <a:off x="3230879" y="6496044"/>
              <a:ext cx="746760" cy="0"/>
            </a:xfrm>
            <a:custGeom>
              <a:avLst/>
              <a:gdLst/>
              <a:ahLst/>
              <a:cxnLst/>
              <a:rect l="l" t="t" r="r" b="b"/>
              <a:pathLst>
                <a:path w="746760" h="0">
                  <a:moveTo>
                    <a:pt x="0" y="0"/>
                  </a:moveTo>
                  <a:lnTo>
                    <a:pt x="15239" y="0"/>
                  </a:lnTo>
                </a:path>
                <a:path w="746760" h="0">
                  <a:moveTo>
                    <a:pt x="91439" y="0"/>
                  </a:moveTo>
                  <a:lnTo>
                    <a:pt x="99060" y="0"/>
                  </a:lnTo>
                </a:path>
                <a:path w="746760" h="0">
                  <a:moveTo>
                    <a:pt x="586739" y="0"/>
                  </a:moveTo>
                  <a:lnTo>
                    <a:pt x="594360" y="0"/>
                  </a:lnTo>
                </a:path>
                <a:path w="746760" h="0">
                  <a:moveTo>
                    <a:pt x="739139" y="0"/>
                  </a:moveTo>
                  <a:lnTo>
                    <a:pt x="7467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 descr=""/>
            <p:cNvSpPr/>
            <p:nvPr/>
          </p:nvSpPr>
          <p:spPr>
            <a:xfrm>
              <a:off x="803910" y="64998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2" name="object 27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03959" y="6492234"/>
              <a:ext cx="76200" cy="22860"/>
            </a:xfrm>
            <a:prstGeom prst="rect">
              <a:avLst/>
            </a:prstGeom>
          </p:spPr>
        </p:pic>
        <p:sp>
          <p:nvSpPr>
            <p:cNvPr id="273" name="object 273" descr=""/>
            <p:cNvSpPr/>
            <p:nvPr/>
          </p:nvSpPr>
          <p:spPr>
            <a:xfrm>
              <a:off x="956310" y="64998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4" name="object 27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43940" y="6492234"/>
              <a:ext cx="68580" cy="30480"/>
            </a:xfrm>
            <a:prstGeom prst="rect">
              <a:avLst/>
            </a:prstGeom>
          </p:spPr>
        </p:pic>
        <p:sp>
          <p:nvSpPr>
            <p:cNvPr id="275" name="object 275" descr=""/>
            <p:cNvSpPr/>
            <p:nvPr/>
          </p:nvSpPr>
          <p:spPr>
            <a:xfrm>
              <a:off x="2952750" y="64998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 descr=""/>
            <p:cNvSpPr/>
            <p:nvPr/>
          </p:nvSpPr>
          <p:spPr>
            <a:xfrm>
              <a:off x="3032760" y="65036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 descr=""/>
            <p:cNvSpPr/>
            <p:nvPr/>
          </p:nvSpPr>
          <p:spPr>
            <a:xfrm>
              <a:off x="3135629" y="64998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 descr=""/>
            <p:cNvSpPr/>
            <p:nvPr/>
          </p:nvSpPr>
          <p:spPr>
            <a:xfrm>
              <a:off x="3230879" y="6503664"/>
              <a:ext cx="746760" cy="0"/>
            </a:xfrm>
            <a:custGeom>
              <a:avLst/>
              <a:gdLst/>
              <a:ahLst/>
              <a:cxnLst/>
              <a:rect l="l" t="t" r="r" b="b"/>
              <a:pathLst>
                <a:path w="746760" h="0">
                  <a:moveTo>
                    <a:pt x="0" y="0"/>
                  </a:moveTo>
                  <a:lnTo>
                    <a:pt x="15239" y="0"/>
                  </a:lnTo>
                </a:path>
                <a:path w="746760" h="0">
                  <a:moveTo>
                    <a:pt x="91439" y="0"/>
                  </a:moveTo>
                  <a:lnTo>
                    <a:pt x="99060" y="0"/>
                  </a:lnTo>
                </a:path>
                <a:path w="746760" h="0">
                  <a:moveTo>
                    <a:pt x="586739" y="0"/>
                  </a:moveTo>
                  <a:lnTo>
                    <a:pt x="594360" y="0"/>
                  </a:lnTo>
                </a:path>
                <a:path w="746760" h="0">
                  <a:moveTo>
                    <a:pt x="739139" y="0"/>
                  </a:moveTo>
                  <a:lnTo>
                    <a:pt x="7467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 descr=""/>
            <p:cNvSpPr/>
            <p:nvPr/>
          </p:nvSpPr>
          <p:spPr>
            <a:xfrm>
              <a:off x="796290" y="65074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 descr=""/>
            <p:cNvSpPr/>
            <p:nvPr/>
          </p:nvSpPr>
          <p:spPr>
            <a:xfrm>
              <a:off x="963930" y="65074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1" name="object 281" descr=""/>
            <p:cNvSpPr/>
            <p:nvPr/>
          </p:nvSpPr>
          <p:spPr>
            <a:xfrm>
              <a:off x="2933700" y="651128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2" name="object 282" descr=""/>
            <p:cNvSpPr/>
            <p:nvPr/>
          </p:nvSpPr>
          <p:spPr>
            <a:xfrm>
              <a:off x="3028950" y="6507474"/>
              <a:ext cx="213360" cy="7620"/>
            </a:xfrm>
            <a:custGeom>
              <a:avLst/>
              <a:gdLst/>
              <a:ahLst/>
              <a:cxnLst/>
              <a:rect l="l" t="t" r="r" b="b"/>
              <a:pathLst>
                <a:path w="213360" h="7620">
                  <a:moveTo>
                    <a:pt x="0" y="7620"/>
                  </a:moveTo>
                  <a:lnTo>
                    <a:pt x="0" y="0"/>
                  </a:lnTo>
                </a:path>
                <a:path w="213360" h="7620">
                  <a:moveTo>
                    <a:pt x="22860" y="7620"/>
                  </a:moveTo>
                  <a:lnTo>
                    <a:pt x="22860" y="0"/>
                  </a:lnTo>
                </a:path>
                <a:path w="213360" h="7620">
                  <a:moveTo>
                    <a:pt x="99060" y="7620"/>
                  </a:moveTo>
                  <a:lnTo>
                    <a:pt x="99060" y="0"/>
                  </a:lnTo>
                </a:path>
                <a:path w="213360" h="7620">
                  <a:moveTo>
                    <a:pt x="114300" y="7620"/>
                  </a:moveTo>
                  <a:lnTo>
                    <a:pt x="114300" y="0"/>
                  </a:lnTo>
                </a:path>
                <a:path w="213360" h="7620">
                  <a:moveTo>
                    <a:pt x="198119" y="7620"/>
                  </a:moveTo>
                  <a:lnTo>
                    <a:pt x="198119" y="0"/>
                  </a:lnTo>
                </a:path>
                <a:path w="213360" h="7620">
                  <a:moveTo>
                    <a:pt x="213360" y="7620"/>
                  </a:moveTo>
                  <a:lnTo>
                    <a:pt x="21336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 descr=""/>
            <p:cNvSpPr/>
            <p:nvPr/>
          </p:nvSpPr>
          <p:spPr>
            <a:xfrm>
              <a:off x="3322319" y="6511284"/>
              <a:ext cx="662940" cy="0"/>
            </a:xfrm>
            <a:custGeom>
              <a:avLst/>
              <a:gdLst/>
              <a:ahLst/>
              <a:cxnLst/>
              <a:rect l="l" t="t" r="r" b="b"/>
              <a:pathLst>
                <a:path w="662939" h="0">
                  <a:moveTo>
                    <a:pt x="0" y="0"/>
                  </a:moveTo>
                  <a:lnTo>
                    <a:pt x="15239" y="0"/>
                  </a:lnTo>
                </a:path>
                <a:path w="662939" h="0">
                  <a:moveTo>
                    <a:pt x="487680" y="0"/>
                  </a:moveTo>
                  <a:lnTo>
                    <a:pt x="495300" y="0"/>
                  </a:lnTo>
                </a:path>
                <a:path w="662939" h="0">
                  <a:moveTo>
                    <a:pt x="655320" y="0"/>
                  </a:moveTo>
                  <a:lnTo>
                    <a:pt x="6629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 descr=""/>
            <p:cNvSpPr/>
            <p:nvPr/>
          </p:nvSpPr>
          <p:spPr>
            <a:xfrm>
              <a:off x="796290" y="65150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 descr=""/>
            <p:cNvSpPr/>
            <p:nvPr/>
          </p:nvSpPr>
          <p:spPr>
            <a:xfrm>
              <a:off x="971550" y="65150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 descr=""/>
            <p:cNvSpPr/>
            <p:nvPr/>
          </p:nvSpPr>
          <p:spPr>
            <a:xfrm>
              <a:off x="2933700" y="651890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 descr=""/>
            <p:cNvSpPr/>
            <p:nvPr/>
          </p:nvSpPr>
          <p:spPr>
            <a:xfrm>
              <a:off x="3028950" y="6515094"/>
              <a:ext cx="220979" cy="7620"/>
            </a:xfrm>
            <a:custGeom>
              <a:avLst/>
              <a:gdLst/>
              <a:ahLst/>
              <a:cxnLst/>
              <a:rect l="l" t="t" r="r" b="b"/>
              <a:pathLst>
                <a:path w="220980" h="7620">
                  <a:moveTo>
                    <a:pt x="0" y="7620"/>
                  </a:moveTo>
                  <a:lnTo>
                    <a:pt x="0" y="0"/>
                  </a:lnTo>
                </a:path>
                <a:path w="220980" h="7620">
                  <a:moveTo>
                    <a:pt x="22860" y="7620"/>
                  </a:moveTo>
                  <a:lnTo>
                    <a:pt x="22860" y="0"/>
                  </a:lnTo>
                </a:path>
                <a:path w="220980" h="7620">
                  <a:moveTo>
                    <a:pt x="99060" y="7620"/>
                  </a:moveTo>
                  <a:lnTo>
                    <a:pt x="99060" y="0"/>
                  </a:lnTo>
                </a:path>
                <a:path w="220980" h="7620">
                  <a:moveTo>
                    <a:pt x="114300" y="7620"/>
                  </a:moveTo>
                  <a:lnTo>
                    <a:pt x="114300" y="0"/>
                  </a:lnTo>
                </a:path>
                <a:path w="220980" h="7620">
                  <a:moveTo>
                    <a:pt x="198119" y="7620"/>
                  </a:moveTo>
                  <a:lnTo>
                    <a:pt x="198119" y="0"/>
                  </a:lnTo>
                </a:path>
                <a:path w="220980" h="7620">
                  <a:moveTo>
                    <a:pt x="220979" y="7620"/>
                  </a:moveTo>
                  <a:lnTo>
                    <a:pt x="2209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 descr=""/>
            <p:cNvSpPr/>
            <p:nvPr/>
          </p:nvSpPr>
          <p:spPr>
            <a:xfrm>
              <a:off x="3329940" y="6518904"/>
              <a:ext cx="662940" cy="0"/>
            </a:xfrm>
            <a:custGeom>
              <a:avLst/>
              <a:gdLst/>
              <a:ahLst/>
              <a:cxnLst/>
              <a:rect l="l" t="t" r="r" b="b"/>
              <a:pathLst>
                <a:path w="662939" h="0">
                  <a:moveTo>
                    <a:pt x="0" y="0"/>
                  </a:moveTo>
                  <a:lnTo>
                    <a:pt x="7620" y="0"/>
                  </a:lnTo>
                </a:path>
                <a:path w="662939" h="0">
                  <a:moveTo>
                    <a:pt x="480060" y="0"/>
                  </a:moveTo>
                  <a:lnTo>
                    <a:pt x="487680" y="0"/>
                  </a:lnTo>
                </a:path>
                <a:path w="662939" h="0">
                  <a:moveTo>
                    <a:pt x="655320" y="0"/>
                  </a:moveTo>
                  <a:lnTo>
                    <a:pt x="6629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 descr=""/>
            <p:cNvSpPr/>
            <p:nvPr/>
          </p:nvSpPr>
          <p:spPr>
            <a:xfrm>
              <a:off x="788670" y="65227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 descr=""/>
            <p:cNvSpPr/>
            <p:nvPr/>
          </p:nvSpPr>
          <p:spPr>
            <a:xfrm>
              <a:off x="971550" y="65227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 descr=""/>
            <p:cNvSpPr/>
            <p:nvPr/>
          </p:nvSpPr>
          <p:spPr>
            <a:xfrm>
              <a:off x="2933700" y="652652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 descr=""/>
            <p:cNvSpPr/>
            <p:nvPr/>
          </p:nvSpPr>
          <p:spPr>
            <a:xfrm>
              <a:off x="3028950" y="6522714"/>
              <a:ext cx="220979" cy="7620"/>
            </a:xfrm>
            <a:custGeom>
              <a:avLst/>
              <a:gdLst/>
              <a:ahLst/>
              <a:cxnLst/>
              <a:rect l="l" t="t" r="r" b="b"/>
              <a:pathLst>
                <a:path w="220980" h="7620">
                  <a:moveTo>
                    <a:pt x="0" y="7619"/>
                  </a:moveTo>
                  <a:lnTo>
                    <a:pt x="0" y="0"/>
                  </a:lnTo>
                </a:path>
                <a:path w="220980" h="7620">
                  <a:moveTo>
                    <a:pt x="22860" y="7619"/>
                  </a:moveTo>
                  <a:lnTo>
                    <a:pt x="22860" y="0"/>
                  </a:lnTo>
                </a:path>
                <a:path w="220980" h="7620">
                  <a:moveTo>
                    <a:pt x="91439" y="7619"/>
                  </a:moveTo>
                  <a:lnTo>
                    <a:pt x="91439" y="0"/>
                  </a:lnTo>
                </a:path>
                <a:path w="220980" h="7620">
                  <a:moveTo>
                    <a:pt x="114300" y="7619"/>
                  </a:moveTo>
                  <a:lnTo>
                    <a:pt x="114300" y="0"/>
                  </a:lnTo>
                </a:path>
                <a:path w="220980" h="7620">
                  <a:moveTo>
                    <a:pt x="190500" y="7619"/>
                  </a:moveTo>
                  <a:lnTo>
                    <a:pt x="190500" y="0"/>
                  </a:lnTo>
                </a:path>
                <a:path w="220980" h="7620">
                  <a:moveTo>
                    <a:pt x="220979" y="7619"/>
                  </a:moveTo>
                  <a:lnTo>
                    <a:pt x="2209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3329940" y="6526524"/>
              <a:ext cx="662940" cy="0"/>
            </a:xfrm>
            <a:custGeom>
              <a:avLst/>
              <a:gdLst/>
              <a:ahLst/>
              <a:cxnLst/>
              <a:rect l="l" t="t" r="r" b="b"/>
              <a:pathLst>
                <a:path w="662939" h="0">
                  <a:moveTo>
                    <a:pt x="0" y="0"/>
                  </a:moveTo>
                  <a:lnTo>
                    <a:pt x="7620" y="0"/>
                  </a:lnTo>
                </a:path>
                <a:path w="662939" h="0">
                  <a:moveTo>
                    <a:pt x="472439" y="0"/>
                  </a:moveTo>
                  <a:lnTo>
                    <a:pt x="480060" y="0"/>
                  </a:lnTo>
                </a:path>
                <a:path w="662939" h="0">
                  <a:moveTo>
                    <a:pt x="655320" y="0"/>
                  </a:moveTo>
                  <a:lnTo>
                    <a:pt x="6629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 descr=""/>
            <p:cNvSpPr/>
            <p:nvPr/>
          </p:nvSpPr>
          <p:spPr>
            <a:xfrm>
              <a:off x="788670" y="65303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 descr=""/>
            <p:cNvSpPr/>
            <p:nvPr/>
          </p:nvSpPr>
          <p:spPr>
            <a:xfrm>
              <a:off x="979170" y="65303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 descr=""/>
            <p:cNvSpPr/>
            <p:nvPr/>
          </p:nvSpPr>
          <p:spPr>
            <a:xfrm>
              <a:off x="2933700" y="65341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3028950" y="65303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8" name="object 29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73480" y="6507474"/>
              <a:ext cx="106680" cy="45720"/>
            </a:xfrm>
            <a:prstGeom prst="rect">
              <a:avLst/>
            </a:prstGeom>
          </p:spPr>
        </p:pic>
        <p:sp>
          <p:nvSpPr>
            <p:cNvPr id="299" name="object 299" descr=""/>
            <p:cNvSpPr/>
            <p:nvPr/>
          </p:nvSpPr>
          <p:spPr>
            <a:xfrm>
              <a:off x="3051810" y="6530334"/>
              <a:ext cx="198120" cy="7620"/>
            </a:xfrm>
            <a:custGeom>
              <a:avLst/>
              <a:gdLst/>
              <a:ahLst/>
              <a:cxnLst/>
              <a:rect l="l" t="t" r="r" b="b"/>
              <a:pathLst>
                <a:path w="198119" h="7620">
                  <a:moveTo>
                    <a:pt x="0" y="7620"/>
                  </a:moveTo>
                  <a:lnTo>
                    <a:pt x="0" y="0"/>
                  </a:lnTo>
                </a:path>
                <a:path w="198119" h="7620">
                  <a:moveTo>
                    <a:pt x="68579" y="7620"/>
                  </a:moveTo>
                  <a:lnTo>
                    <a:pt x="68579" y="0"/>
                  </a:lnTo>
                </a:path>
                <a:path w="198119" h="7620">
                  <a:moveTo>
                    <a:pt x="91439" y="7620"/>
                  </a:moveTo>
                  <a:lnTo>
                    <a:pt x="91439" y="0"/>
                  </a:lnTo>
                </a:path>
                <a:path w="198119" h="7620">
                  <a:moveTo>
                    <a:pt x="167639" y="7620"/>
                  </a:moveTo>
                  <a:lnTo>
                    <a:pt x="167639" y="0"/>
                  </a:lnTo>
                </a:path>
                <a:path w="198119" h="7620">
                  <a:moveTo>
                    <a:pt x="198119" y="7620"/>
                  </a:moveTo>
                  <a:lnTo>
                    <a:pt x="19811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3329940" y="6534144"/>
              <a:ext cx="662940" cy="0"/>
            </a:xfrm>
            <a:custGeom>
              <a:avLst/>
              <a:gdLst/>
              <a:ahLst/>
              <a:cxnLst/>
              <a:rect l="l" t="t" r="r" b="b"/>
              <a:pathLst>
                <a:path w="662939" h="0">
                  <a:moveTo>
                    <a:pt x="0" y="0"/>
                  </a:moveTo>
                  <a:lnTo>
                    <a:pt x="7620" y="0"/>
                  </a:lnTo>
                </a:path>
                <a:path w="662939" h="0">
                  <a:moveTo>
                    <a:pt x="472439" y="0"/>
                  </a:moveTo>
                  <a:lnTo>
                    <a:pt x="480060" y="0"/>
                  </a:lnTo>
                </a:path>
                <a:path w="662939" h="0">
                  <a:moveTo>
                    <a:pt x="655320" y="0"/>
                  </a:moveTo>
                  <a:lnTo>
                    <a:pt x="6629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781050" y="65379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979170" y="65379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3" name="object 30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43940" y="6515094"/>
              <a:ext cx="68579" cy="45720"/>
            </a:xfrm>
            <a:prstGeom prst="rect">
              <a:avLst/>
            </a:prstGeom>
          </p:spPr>
        </p:pic>
        <p:sp>
          <p:nvSpPr>
            <p:cNvPr id="304" name="object 304" descr=""/>
            <p:cNvSpPr/>
            <p:nvPr/>
          </p:nvSpPr>
          <p:spPr>
            <a:xfrm>
              <a:off x="2667000" y="6541764"/>
              <a:ext cx="281940" cy="0"/>
            </a:xfrm>
            <a:custGeom>
              <a:avLst/>
              <a:gdLst/>
              <a:ahLst/>
              <a:cxnLst/>
              <a:rect l="l" t="t" r="r" b="b"/>
              <a:pathLst>
                <a:path w="281939" h="0">
                  <a:moveTo>
                    <a:pt x="0" y="0"/>
                  </a:moveTo>
                  <a:lnTo>
                    <a:pt x="2819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 descr=""/>
            <p:cNvSpPr/>
            <p:nvPr/>
          </p:nvSpPr>
          <p:spPr>
            <a:xfrm>
              <a:off x="3028950" y="6537954"/>
              <a:ext cx="220979" cy="7620"/>
            </a:xfrm>
            <a:custGeom>
              <a:avLst/>
              <a:gdLst/>
              <a:ahLst/>
              <a:cxnLst/>
              <a:rect l="l" t="t" r="r" b="b"/>
              <a:pathLst>
                <a:path w="220980" h="7620">
                  <a:moveTo>
                    <a:pt x="0" y="7619"/>
                  </a:moveTo>
                  <a:lnTo>
                    <a:pt x="0" y="0"/>
                  </a:lnTo>
                </a:path>
                <a:path w="220980" h="7620">
                  <a:moveTo>
                    <a:pt x="22860" y="7619"/>
                  </a:moveTo>
                  <a:lnTo>
                    <a:pt x="22860" y="0"/>
                  </a:lnTo>
                </a:path>
                <a:path w="220980" h="7620">
                  <a:moveTo>
                    <a:pt x="91439" y="7619"/>
                  </a:moveTo>
                  <a:lnTo>
                    <a:pt x="91439" y="0"/>
                  </a:lnTo>
                </a:path>
                <a:path w="220980" h="7620">
                  <a:moveTo>
                    <a:pt x="114300" y="7619"/>
                  </a:moveTo>
                  <a:lnTo>
                    <a:pt x="114300" y="0"/>
                  </a:lnTo>
                </a:path>
                <a:path w="220980" h="7620">
                  <a:moveTo>
                    <a:pt x="198119" y="7619"/>
                  </a:moveTo>
                  <a:lnTo>
                    <a:pt x="198119" y="0"/>
                  </a:lnTo>
                </a:path>
                <a:path w="220980" h="7620">
                  <a:moveTo>
                    <a:pt x="220979" y="7619"/>
                  </a:moveTo>
                  <a:lnTo>
                    <a:pt x="22097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3329940" y="6541764"/>
              <a:ext cx="670560" cy="0"/>
            </a:xfrm>
            <a:custGeom>
              <a:avLst/>
              <a:gdLst/>
              <a:ahLst/>
              <a:cxnLst/>
              <a:rect l="l" t="t" r="r" b="b"/>
              <a:pathLst>
                <a:path w="670560" h="0">
                  <a:moveTo>
                    <a:pt x="0" y="0"/>
                  </a:moveTo>
                  <a:lnTo>
                    <a:pt x="281939" y="0"/>
                  </a:lnTo>
                </a:path>
                <a:path w="670560" h="0">
                  <a:moveTo>
                    <a:pt x="464820" y="0"/>
                  </a:moveTo>
                  <a:lnTo>
                    <a:pt x="472440" y="0"/>
                  </a:lnTo>
                </a:path>
                <a:path w="670560" h="0">
                  <a:moveTo>
                    <a:pt x="662939" y="0"/>
                  </a:moveTo>
                  <a:lnTo>
                    <a:pt x="6705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781050" y="65455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979170" y="6545574"/>
              <a:ext cx="2270760" cy="7620"/>
            </a:xfrm>
            <a:custGeom>
              <a:avLst/>
              <a:gdLst/>
              <a:ahLst/>
              <a:cxnLst/>
              <a:rect l="l" t="t" r="r" b="b"/>
              <a:pathLst>
                <a:path w="2270760" h="7620">
                  <a:moveTo>
                    <a:pt x="0" y="7620"/>
                  </a:moveTo>
                  <a:lnTo>
                    <a:pt x="0" y="0"/>
                  </a:lnTo>
                </a:path>
                <a:path w="2270760" h="7620">
                  <a:moveTo>
                    <a:pt x="2049780" y="7620"/>
                  </a:moveTo>
                  <a:lnTo>
                    <a:pt x="2049780" y="0"/>
                  </a:lnTo>
                </a:path>
                <a:path w="2270760" h="7620">
                  <a:moveTo>
                    <a:pt x="2072640" y="7620"/>
                  </a:moveTo>
                  <a:lnTo>
                    <a:pt x="2072640" y="0"/>
                  </a:lnTo>
                </a:path>
                <a:path w="2270760" h="7620">
                  <a:moveTo>
                    <a:pt x="2141220" y="7620"/>
                  </a:moveTo>
                  <a:lnTo>
                    <a:pt x="2141220" y="0"/>
                  </a:lnTo>
                </a:path>
                <a:path w="2270760" h="7620">
                  <a:moveTo>
                    <a:pt x="2164080" y="7620"/>
                  </a:moveTo>
                  <a:lnTo>
                    <a:pt x="2164080" y="0"/>
                  </a:lnTo>
                </a:path>
                <a:path w="2270760" h="7620">
                  <a:moveTo>
                    <a:pt x="2247899" y="7620"/>
                  </a:moveTo>
                  <a:lnTo>
                    <a:pt x="2247899" y="0"/>
                  </a:lnTo>
                </a:path>
                <a:path w="2270760" h="7620">
                  <a:moveTo>
                    <a:pt x="2270760" y="7620"/>
                  </a:moveTo>
                  <a:lnTo>
                    <a:pt x="227076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 descr=""/>
            <p:cNvSpPr/>
            <p:nvPr/>
          </p:nvSpPr>
          <p:spPr>
            <a:xfrm>
              <a:off x="3794760" y="6549384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39" h="0">
                  <a:moveTo>
                    <a:pt x="0" y="0"/>
                  </a:moveTo>
                  <a:lnTo>
                    <a:pt x="7620" y="0"/>
                  </a:lnTo>
                </a:path>
                <a:path w="205739" h="0">
                  <a:moveTo>
                    <a:pt x="198119" y="0"/>
                  </a:moveTo>
                  <a:lnTo>
                    <a:pt x="2057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 descr=""/>
            <p:cNvSpPr/>
            <p:nvPr/>
          </p:nvSpPr>
          <p:spPr>
            <a:xfrm>
              <a:off x="781050" y="65531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 descr=""/>
            <p:cNvSpPr/>
            <p:nvPr/>
          </p:nvSpPr>
          <p:spPr>
            <a:xfrm>
              <a:off x="979170" y="65531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1078230" y="65531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 descr=""/>
            <p:cNvSpPr/>
            <p:nvPr/>
          </p:nvSpPr>
          <p:spPr>
            <a:xfrm>
              <a:off x="1101090" y="65531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4" name="object 31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73480" y="6553194"/>
              <a:ext cx="68580" cy="7620"/>
            </a:xfrm>
            <a:prstGeom prst="rect">
              <a:avLst/>
            </a:prstGeom>
          </p:spPr>
        </p:pic>
        <p:sp>
          <p:nvSpPr>
            <p:cNvPr id="315" name="object 315" descr=""/>
            <p:cNvSpPr/>
            <p:nvPr/>
          </p:nvSpPr>
          <p:spPr>
            <a:xfrm>
              <a:off x="1268730" y="65531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 descr=""/>
            <p:cNvSpPr/>
            <p:nvPr/>
          </p:nvSpPr>
          <p:spPr>
            <a:xfrm>
              <a:off x="3028950" y="6553194"/>
              <a:ext cx="198120" cy="7620"/>
            </a:xfrm>
            <a:custGeom>
              <a:avLst/>
              <a:gdLst/>
              <a:ahLst/>
              <a:cxnLst/>
              <a:rect l="l" t="t" r="r" b="b"/>
              <a:pathLst>
                <a:path w="198119" h="7620">
                  <a:moveTo>
                    <a:pt x="0" y="7620"/>
                  </a:moveTo>
                  <a:lnTo>
                    <a:pt x="0" y="0"/>
                  </a:lnTo>
                </a:path>
                <a:path w="198119" h="7620">
                  <a:moveTo>
                    <a:pt x="22860" y="7620"/>
                  </a:moveTo>
                  <a:lnTo>
                    <a:pt x="22860" y="0"/>
                  </a:lnTo>
                </a:path>
                <a:path w="198119" h="7620">
                  <a:moveTo>
                    <a:pt x="99060" y="7620"/>
                  </a:moveTo>
                  <a:lnTo>
                    <a:pt x="99060" y="0"/>
                  </a:lnTo>
                </a:path>
                <a:path w="198119" h="7620">
                  <a:moveTo>
                    <a:pt x="114300" y="7620"/>
                  </a:moveTo>
                  <a:lnTo>
                    <a:pt x="114300" y="0"/>
                  </a:lnTo>
                </a:path>
                <a:path w="198119" h="7620">
                  <a:moveTo>
                    <a:pt x="198119" y="7620"/>
                  </a:moveTo>
                  <a:lnTo>
                    <a:pt x="198119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3238500" y="6557004"/>
              <a:ext cx="762000" cy="0"/>
            </a:xfrm>
            <a:custGeom>
              <a:avLst/>
              <a:gdLst/>
              <a:ahLst/>
              <a:cxnLst/>
              <a:rect l="l" t="t" r="r" b="b"/>
              <a:pathLst>
                <a:path w="762000" h="0">
                  <a:moveTo>
                    <a:pt x="0" y="0"/>
                  </a:moveTo>
                  <a:lnTo>
                    <a:pt x="15239" y="0"/>
                  </a:lnTo>
                </a:path>
                <a:path w="762000" h="0">
                  <a:moveTo>
                    <a:pt x="556260" y="0"/>
                  </a:moveTo>
                  <a:lnTo>
                    <a:pt x="563880" y="0"/>
                  </a:lnTo>
                </a:path>
                <a:path w="762000" h="0">
                  <a:moveTo>
                    <a:pt x="754379" y="0"/>
                  </a:moveTo>
                  <a:lnTo>
                    <a:pt x="76200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781050" y="65608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 descr=""/>
            <p:cNvSpPr/>
            <p:nvPr/>
          </p:nvSpPr>
          <p:spPr>
            <a:xfrm>
              <a:off x="979170" y="65608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 descr=""/>
            <p:cNvSpPr/>
            <p:nvPr/>
          </p:nvSpPr>
          <p:spPr>
            <a:xfrm>
              <a:off x="1101090" y="65608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 descr=""/>
            <p:cNvSpPr/>
            <p:nvPr/>
          </p:nvSpPr>
          <p:spPr>
            <a:xfrm>
              <a:off x="1165859" y="656462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 descr=""/>
            <p:cNvSpPr/>
            <p:nvPr/>
          </p:nvSpPr>
          <p:spPr>
            <a:xfrm>
              <a:off x="1230630" y="65608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 descr=""/>
            <p:cNvSpPr/>
            <p:nvPr/>
          </p:nvSpPr>
          <p:spPr>
            <a:xfrm>
              <a:off x="3032760" y="6564624"/>
              <a:ext cx="967740" cy="0"/>
            </a:xfrm>
            <a:custGeom>
              <a:avLst/>
              <a:gdLst/>
              <a:ahLst/>
              <a:cxnLst/>
              <a:rect l="l" t="t" r="r" b="b"/>
              <a:pathLst>
                <a:path w="967739" h="0">
                  <a:moveTo>
                    <a:pt x="0" y="0"/>
                  </a:moveTo>
                  <a:lnTo>
                    <a:pt x="15239" y="0"/>
                  </a:lnTo>
                </a:path>
                <a:path w="967739" h="0">
                  <a:moveTo>
                    <a:pt x="91440" y="0"/>
                  </a:moveTo>
                  <a:lnTo>
                    <a:pt x="106680" y="0"/>
                  </a:lnTo>
                </a:path>
                <a:path w="967739" h="0">
                  <a:moveTo>
                    <a:pt x="198119" y="0"/>
                  </a:moveTo>
                  <a:lnTo>
                    <a:pt x="213359" y="0"/>
                  </a:lnTo>
                </a:path>
                <a:path w="967739" h="0">
                  <a:moveTo>
                    <a:pt x="762000" y="0"/>
                  </a:moveTo>
                  <a:lnTo>
                    <a:pt x="769620" y="0"/>
                  </a:lnTo>
                </a:path>
                <a:path w="967739" h="0">
                  <a:moveTo>
                    <a:pt x="960119" y="0"/>
                  </a:moveTo>
                  <a:lnTo>
                    <a:pt x="9677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 descr=""/>
            <p:cNvSpPr/>
            <p:nvPr/>
          </p:nvSpPr>
          <p:spPr>
            <a:xfrm>
              <a:off x="781050" y="65684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 descr=""/>
            <p:cNvSpPr/>
            <p:nvPr/>
          </p:nvSpPr>
          <p:spPr>
            <a:xfrm>
              <a:off x="979170" y="65684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 descr=""/>
            <p:cNvSpPr/>
            <p:nvPr/>
          </p:nvSpPr>
          <p:spPr>
            <a:xfrm>
              <a:off x="1169670" y="65684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3036569" y="6568434"/>
              <a:ext cx="198120" cy="7620"/>
            </a:xfrm>
            <a:custGeom>
              <a:avLst/>
              <a:gdLst/>
              <a:ahLst/>
              <a:cxnLst/>
              <a:rect l="l" t="t" r="r" b="b"/>
              <a:pathLst>
                <a:path w="198119" h="7620">
                  <a:moveTo>
                    <a:pt x="0" y="7620"/>
                  </a:moveTo>
                  <a:lnTo>
                    <a:pt x="0" y="0"/>
                  </a:lnTo>
                </a:path>
                <a:path w="198119" h="7620">
                  <a:moveTo>
                    <a:pt x="99060" y="7620"/>
                  </a:moveTo>
                  <a:lnTo>
                    <a:pt x="99060" y="0"/>
                  </a:lnTo>
                </a:path>
                <a:path w="198119" h="7620">
                  <a:moveTo>
                    <a:pt x="198120" y="7620"/>
                  </a:moveTo>
                  <a:lnTo>
                    <a:pt x="19812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 descr=""/>
            <p:cNvSpPr/>
            <p:nvPr/>
          </p:nvSpPr>
          <p:spPr>
            <a:xfrm>
              <a:off x="3794760" y="65722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9" name="object 329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26820" y="6560814"/>
              <a:ext cx="45720" cy="22860"/>
            </a:xfrm>
            <a:prstGeom prst="rect">
              <a:avLst/>
            </a:prstGeom>
          </p:spPr>
        </p:pic>
        <p:sp>
          <p:nvSpPr>
            <p:cNvPr id="330" name="object 330" descr=""/>
            <p:cNvSpPr/>
            <p:nvPr/>
          </p:nvSpPr>
          <p:spPr>
            <a:xfrm>
              <a:off x="3992879" y="65722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1" name="object 331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28700" y="6560814"/>
              <a:ext cx="121919" cy="22860"/>
            </a:xfrm>
            <a:prstGeom prst="rect">
              <a:avLst/>
            </a:prstGeom>
          </p:spPr>
        </p:pic>
        <p:sp>
          <p:nvSpPr>
            <p:cNvPr id="332" name="object 332" descr=""/>
            <p:cNvSpPr/>
            <p:nvPr/>
          </p:nvSpPr>
          <p:spPr>
            <a:xfrm>
              <a:off x="781050" y="65760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 descr=""/>
            <p:cNvSpPr/>
            <p:nvPr/>
          </p:nvSpPr>
          <p:spPr>
            <a:xfrm>
              <a:off x="979170" y="65760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 descr=""/>
            <p:cNvSpPr/>
            <p:nvPr/>
          </p:nvSpPr>
          <p:spPr>
            <a:xfrm>
              <a:off x="1158240" y="6579864"/>
              <a:ext cx="2842260" cy="0"/>
            </a:xfrm>
            <a:custGeom>
              <a:avLst/>
              <a:gdLst/>
              <a:ahLst/>
              <a:cxnLst/>
              <a:rect l="l" t="t" r="r" b="b"/>
              <a:pathLst>
                <a:path w="2842260" h="0">
                  <a:moveTo>
                    <a:pt x="0" y="0"/>
                  </a:moveTo>
                  <a:lnTo>
                    <a:pt x="60959" y="0"/>
                  </a:lnTo>
                </a:path>
                <a:path w="2842260" h="0">
                  <a:moveTo>
                    <a:pt x="2636520" y="0"/>
                  </a:moveTo>
                  <a:lnTo>
                    <a:pt x="2644140" y="0"/>
                  </a:lnTo>
                </a:path>
                <a:path w="2842260" h="0">
                  <a:moveTo>
                    <a:pt x="2834640" y="0"/>
                  </a:moveTo>
                  <a:lnTo>
                    <a:pt x="28422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 descr=""/>
            <p:cNvSpPr/>
            <p:nvPr/>
          </p:nvSpPr>
          <p:spPr>
            <a:xfrm>
              <a:off x="781050" y="65836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 descr=""/>
            <p:cNvSpPr/>
            <p:nvPr/>
          </p:nvSpPr>
          <p:spPr>
            <a:xfrm>
              <a:off x="979170" y="65836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 descr=""/>
            <p:cNvSpPr/>
            <p:nvPr/>
          </p:nvSpPr>
          <p:spPr>
            <a:xfrm>
              <a:off x="3794760" y="6587484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39" h="0">
                  <a:moveTo>
                    <a:pt x="0" y="0"/>
                  </a:moveTo>
                  <a:lnTo>
                    <a:pt x="7620" y="0"/>
                  </a:lnTo>
                </a:path>
                <a:path w="205739" h="0">
                  <a:moveTo>
                    <a:pt x="198119" y="0"/>
                  </a:moveTo>
                  <a:lnTo>
                    <a:pt x="2057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 descr=""/>
            <p:cNvSpPr/>
            <p:nvPr/>
          </p:nvSpPr>
          <p:spPr>
            <a:xfrm>
              <a:off x="788670" y="65912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 descr=""/>
            <p:cNvSpPr/>
            <p:nvPr/>
          </p:nvSpPr>
          <p:spPr>
            <a:xfrm>
              <a:off x="979170" y="65912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0" name="object 34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12520" y="6583674"/>
              <a:ext cx="30480" cy="15240"/>
            </a:xfrm>
            <a:prstGeom prst="rect">
              <a:avLst/>
            </a:prstGeom>
          </p:spPr>
        </p:pic>
        <p:sp>
          <p:nvSpPr>
            <p:cNvPr id="341" name="object 341" descr=""/>
            <p:cNvSpPr/>
            <p:nvPr/>
          </p:nvSpPr>
          <p:spPr>
            <a:xfrm>
              <a:off x="3794760" y="6595104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39" h="0">
                  <a:moveTo>
                    <a:pt x="0" y="0"/>
                  </a:moveTo>
                  <a:lnTo>
                    <a:pt x="7620" y="0"/>
                  </a:lnTo>
                </a:path>
                <a:path w="205739" h="0">
                  <a:moveTo>
                    <a:pt x="198119" y="0"/>
                  </a:moveTo>
                  <a:lnTo>
                    <a:pt x="2057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 descr=""/>
            <p:cNvSpPr/>
            <p:nvPr/>
          </p:nvSpPr>
          <p:spPr>
            <a:xfrm>
              <a:off x="788670" y="65989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 descr=""/>
            <p:cNvSpPr/>
            <p:nvPr/>
          </p:nvSpPr>
          <p:spPr>
            <a:xfrm>
              <a:off x="971550" y="65989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 descr=""/>
            <p:cNvSpPr/>
            <p:nvPr/>
          </p:nvSpPr>
          <p:spPr>
            <a:xfrm>
              <a:off x="3802379" y="6602724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 h="0">
                  <a:moveTo>
                    <a:pt x="0" y="0"/>
                  </a:moveTo>
                  <a:lnTo>
                    <a:pt x="7620" y="0"/>
                  </a:lnTo>
                </a:path>
                <a:path w="190500" h="0">
                  <a:moveTo>
                    <a:pt x="182880" y="0"/>
                  </a:moveTo>
                  <a:lnTo>
                    <a:pt x="19050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 descr=""/>
            <p:cNvSpPr/>
            <p:nvPr/>
          </p:nvSpPr>
          <p:spPr>
            <a:xfrm>
              <a:off x="788670" y="66065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6" name="object 346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04900" y="6598914"/>
              <a:ext cx="38100" cy="15240"/>
            </a:xfrm>
            <a:prstGeom prst="rect">
              <a:avLst/>
            </a:prstGeom>
          </p:spPr>
        </p:pic>
        <p:sp>
          <p:nvSpPr>
            <p:cNvPr id="347" name="object 347" descr=""/>
            <p:cNvSpPr/>
            <p:nvPr/>
          </p:nvSpPr>
          <p:spPr>
            <a:xfrm>
              <a:off x="971550" y="66065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 descr=""/>
            <p:cNvSpPr/>
            <p:nvPr/>
          </p:nvSpPr>
          <p:spPr>
            <a:xfrm>
              <a:off x="3802379" y="6610344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 h="0">
                  <a:moveTo>
                    <a:pt x="0" y="0"/>
                  </a:moveTo>
                  <a:lnTo>
                    <a:pt x="7620" y="0"/>
                  </a:lnTo>
                </a:path>
                <a:path w="190500" h="0">
                  <a:moveTo>
                    <a:pt x="182880" y="0"/>
                  </a:moveTo>
                  <a:lnTo>
                    <a:pt x="19050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 descr=""/>
            <p:cNvSpPr/>
            <p:nvPr/>
          </p:nvSpPr>
          <p:spPr>
            <a:xfrm>
              <a:off x="796290" y="66141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0" name="object 350" descr=""/>
            <p:cNvSpPr/>
            <p:nvPr/>
          </p:nvSpPr>
          <p:spPr>
            <a:xfrm>
              <a:off x="963930" y="66141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 descr=""/>
            <p:cNvSpPr/>
            <p:nvPr/>
          </p:nvSpPr>
          <p:spPr>
            <a:xfrm>
              <a:off x="3810000" y="6617964"/>
              <a:ext cx="175260" cy="0"/>
            </a:xfrm>
            <a:custGeom>
              <a:avLst/>
              <a:gdLst/>
              <a:ahLst/>
              <a:cxnLst/>
              <a:rect l="l" t="t" r="r" b="b"/>
              <a:pathLst>
                <a:path w="175260" h="0">
                  <a:moveTo>
                    <a:pt x="0" y="0"/>
                  </a:moveTo>
                  <a:lnTo>
                    <a:pt x="7620" y="0"/>
                  </a:lnTo>
                </a:path>
                <a:path w="175260" h="0">
                  <a:moveTo>
                    <a:pt x="167639" y="0"/>
                  </a:moveTo>
                  <a:lnTo>
                    <a:pt x="17526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 descr=""/>
            <p:cNvSpPr/>
            <p:nvPr/>
          </p:nvSpPr>
          <p:spPr>
            <a:xfrm>
              <a:off x="803910" y="66217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 descr=""/>
            <p:cNvSpPr/>
            <p:nvPr/>
          </p:nvSpPr>
          <p:spPr>
            <a:xfrm>
              <a:off x="963930" y="66217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 descr=""/>
            <p:cNvSpPr/>
            <p:nvPr/>
          </p:nvSpPr>
          <p:spPr>
            <a:xfrm>
              <a:off x="3817619" y="6625584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39" h="0">
                  <a:moveTo>
                    <a:pt x="0" y="0"/>
                  </a:moveTo>
                  <a:lnTo>
                    <a:pt x="7620" y="0"/>
                  </a:lnTo>
                </a:path>
                <a:path w="167639" h="0">
                  <a:moveTo>
                    <a:pt x="160020" y="0"/>
                  </a:moveTo>
                  <a:lnTo>
                    <a:pt x="16764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 descr=""/>
            <p:cNvSpPr/>
            <p:nvPr/>
          </p:nvSpPr>
          <p:spPr>
            <a:xfrm>
              <a:off x="803910" y="66293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 descr=""/>
            <p:cNvSpPr/>
            <p:nvPr/>
          </p:nvSpPr>
          <p:spPr>
            <a:xfrm>
              <a:off x="956310" y="66293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 descr=""/>
            <p:cNvSpPr/>
            <p:nvPr/>
          </p:nvSpPr>
          <p:spPr>
            <a:xfrm>
              <a:off x="807720" y="6633204"/>
              <a:ext cx="3169920" cy="7620"/>
            </a:xfrm>
            <a:custGeom>
              <a:avLst/>
              <a:gdLst/>
              <a:ahLst/>
              <a:cxnLst/>
              <a:rect l="l" t="t" r="r" b="b"/>
              <a:pathLst>
                <a:path w="3169920" h="7620">
                  <a:moveTo>
                    <a:pt x="3009899" y="0"/>
                  </a:moveTo>
                  <a:lnTo>
                    <a:pt x="3017520" y="0"/>
                  </a:lnTo>
                </a:path>
                <a:path w="3169920" h="7620">
                  <a:moveTo>
                    <a:pt x="3162299" y="0"/>
                  </a:moveTo>
                  <a:lnTo>
                    <a:pt x="3169920" y="0"/>
                  </a:lnTo>
                </a:path>
                <a:path w="3169920" h="7620">
                  <a:moveTo>
                    <a:pt x="0" y="7619"/>
                  </a:moveTo>
                  <a:lnTo>
                    <a:pt x="15240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8" name="object 358" descr=""/>
            <p:cNvSpPr/>
            <p:nvPr/>
          </p:nvSpPr>
          <p:spPr>
            <a:xfrm>
              <a:off x="948690" y="66370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 descr=""/>
            <p:cNvSpPr/>
            <p:nvPr/>
          </p:nvSpPr>
          <p:spPr>
            <a:xfrm>
              <a:off x="3825240" y="6640824"/>
              <a:ext cx="144780" cy="0"/>
            </a:xfrm>
            <a:custGeom>
              <a:avLst/>
              <a:gdLst/>
              <a:ahLst/>
              <a:cxnLst/>
              <a:rect l="l" t="t" r="r" b="b"/>
              <a:pathLst>
                <a:path w="144779" h="0">
                  <a:moveTo>
                    <a:pt x="0" y="0"/>
                  </a:moveTo>
                  <a:lnTo>
                    <a:pt x="15239" y="0"/>
                  </a:lnTo>
                </a:path>
                <a:path w="144779" h="0">
                  <a:moveTo>
                    <a:pt x="137160" y="0"/>
                  </a:moveTo>
                  <a:lnTo>
                    <a:pt x="14478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0" name="object 360" descr=""/>
            <p:cNvSpPr/>
            <p:nvPr/>
          </p:nvSpPr>
          <p:spPr>
            <a:xfrm>
              <a:off x="826770" y="66446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1" name="object 361" descr=""/>
            <p:cNvSpPr/>
            <p:nvPr/>
          </p:nvSpPr>
          <p:spPr>
            <a:xfrm>
              <a:off x="830580" y="6648444"/>
              <a:ext cx="3131820" cy="15240"/>
            </a:xfrm>
            <a:custGeom>
              <a:avLst/>
              <a:gdLst/>
              <a:ahLst/>
              <a:cxnLst/>
              <a:rect l="l" t="t" r="r" b="b"/>
              <a:pathLst>
                <a:path w="3131820" h="15240">
                  <a:moveTo>
                    <a:pt x="91440" y="0"/>
                  </a:moveTo>
                  <a:lnTo>
                    <a:pt x="114300" y="0"/>
                  </a:lnTo>
                </a:path>
                <a:path w="3131820" h="15240">
                  <a:moveTo>
                    <a:pt x="3009900" y="0"/>
                  </a:moveTo>
                  <a:lnTo>
                    <a:pt x="3017520" y="0"/>
                  </a:lnTo>
                </a:path>
                <a:path w="3131820" h="15240">
                  <a:moveTo>
                    <a:pt x="3108960" y="0"/>
                  </a:moveTo>
                  <a:lnTo>
                    <a:pt x="3131820" y="0"/>
                  </a:lnTo>
                </a:path>
                <a:path w="3131820" h="15240">
                  <a:moveTo>
                    <a:pt x="0" y="7620"/>
                  </a:moveTo>
                  <a:lnTo>
                    <a:pt x="22859" y="7620"/>
                  </a:lnTo>
                </a:path>
                <a:path w="3131820" h="15240">
                  <a:moveTo>
                    <a:pt x="76200" y="7620"/>
                  </a:moveTo>
                  <a:lnTo>
                    <a:pt x="91440" y="7620"/>
                  </a:lnTo>
                </a:path>
                <a:path w="3131820" h="15240">
                  <a:moveTo>
                    <a:pt x="3017520" y="7620"/>
                  </a:moveTo>
                  <a:lnTo>
                    <a:pt x="3040380" y="7620"/>
                  </a:lnTo>
                </a:path>
                <a:path w="3131820" h="15240">
                  <a:moveTo>
                    <a:pt x="3093720" y="7620"/>
                  </a:moveTo>
                  <a:lnTo>
                    <a:pt x="3108960" y="7620"/>
                  </a:lnTo>
                </a:path>
                <a:path w="3131820" h="15240">
                  <a:moveTo>
                    <a:pt x="22860" y="15239"/>
                  </a:moveTo>
                  <a:lnTo>
                    <a:pt x="76200" y="15239"/>
                  </a:lnTo>
                </a:path>
                <a:path w="3131820" h="15240">
                  <a:moveTo>
                    <a:pt x="3040380" y="15239"/>
                  </a:moveTo>
                  <a:lnTo>
                    <a:pt x="3093720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 descr=""/>
            <p:cNvSpPr/>
            <p:nvPr/>
          </p:nvSpPr>
          <p:spPr>
            <a:xfrm>
              <a:off x="880110" y="66674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 descr=""/>
            <p:cNvSpPr/>
            <p:nvPr/>
          </p:nvSpPr>
          <p:spPr>
            <a:xfrm>
              <a:off x="3893819" y="66713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 descr=""/>
            <p:cNvSpPr/>
            <p:nvPr/>
          </p:nvSpPr>
          <p:spPr>
            <a:xfrm>
              <a:off x="880110" y="66751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5" name="object 365" descr=""/>
            <p:cNvSpPr/>
            <p:nvPr/>
          </p:nvSpPr>
          <p:spPr>
            <a:xfrm>
              <a:off x="3893819" y="66789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6" name="object 366" descr=""/>
            <p:cNvSpPr/>
            <p:nvPr/>
          </p:nvSpPr>
          <p:spPr>
            <a:xfrm>
              <a:off x="880110" y="66827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 descr=""/>
            <p:cNvSpPr/>
            <p:nvPr/>
          </p:nvSpPr>
          <p:spPr>
            <a:xfrm>
              <a:off x="3893819" y="66865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 descr=""/>
            <p:cNvSpPr/>
            <p:nvPr/>
          </p:nvSpPr>
          <p:spPr>
            <a:xfrm>
              <a:off x="880110" y="66903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 descr=""/>
            <p:cNvSpPr/>
            <p:nvPr/>
          </p:nvSpPr>
          <p:spPr>
            <a:xfrm>
              <a:off x="3893819" y="66941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 descr=""/>
            <p:cNvSpPr/>
            <p:nvPr/>
          </p:nvSpPr>
          <p:spPr>
            <a:xfrm>
              <a:off x="880110" y="66979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 descr=""/>
            <p:cNvSpPr/>
            <p:nvPr/>
          </p:nvSpPr>
          <p:spPr>
            <a:xfrm>
              <a:off x="3893819" y="67017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2" name="object 372" descr=""/>
            <p:cNvSpPr/>
            <p:nvPr/>
          </p:nvSpPr>
          <p:spPr>
            <a:xfrm>
              <a:off x="880110" y="67055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3" name="object 373" descr=""/>
            <p:cNvSpPr/>
            <p:nvPr/>
          </p:nvSpPr>
          <p:spPr>
            <a:xfrm>
              <a:off x="3893819" y="67094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 descr=""/>
            <p:cNvSpPr/>
            <p:nvPr/>
          </p:nvSpPr>
          <p:spPr>
            <a:xfrm>
              <a:off x="880110" y="67132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 descr=""/>
            <p:cNvSpPr/>
            <p:nvPr/>
          </p:nvSpPr>
          <p:spPr>
            <a:xfrm>
              <a:off x="3893819" y="67170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6" name="object 376" descr=""/>
            <p:cNvSpPr/>
            <p:nvPr/>
          </p:nvSpPr>
          <p:spPr>
            <a:xfrm>
              <a:off x="880110" y="67208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7" name="object 377" descr=""/>
            <p:cNvSpPr/>
            <p:nvPr/>
          </p:nvSpPr>
          <p:spPr>
            <a:xfrm>
              <a:off x="3893819" y="67246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 descr=""/>
            <p:cNvSpPr/>
            <p:nvPr/>
          </p:nvSpPr>
          <p:spPr>
            <a:xfrm>
              <a:off x="880110" y="67284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 descr=""/>
            <p:cNvSpPr/>
            <p:nvPr/>
          </p:nvSpPr>
          <p:spPr>
            <a:xfrm>
              <a:off x="3893819" y="67322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 descr=""/>
            <p:cNvSpPr/>
            <p:nvPr/>
          </p:nvSpPr>
          <p:spPr>
            <a:xfrm>
              <a:off x="880110" y="67360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1" name="object 381" descr=""/>
            <p:cNvSpPr/>
            <p:nvPr/>
          </p:nvSpPr>
          <p:spPr>
            <a:xfrm>
              <a:off x="3893819" y="67398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2" name="object 382" descr=""/>
            <p:cNvSpPr/>
            <p:nvPr/>
          </p:nvSpPr>
          <p:spPr>
            <a:xfrm>
              <a:off x="880110" y="67436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3" name="object 383" descr=""/>
            <p:cNvSpPr/>
            <p:nvPr/>
          </p:nvSpPr>
          <p:spPr>
            <a:xfrm>
              <a:off x="3893819" y="67475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 descr=""/>
            <p:cNvSpPr/>
            <p:nvPr/>
          </p:nvSpPr>
          <p:spPr>
            <a:xfrm>
              <a:off x="880110" y="67513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 descr=""/>
            <p:cNvSpPr/>
            <p:nvPr/>
          </p:nvSpPr>
          <p:spPr>
            <a:xfrm>
              <a:off x="3893819" y="67551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6" name="object 386" descr=""/>
            <p:cNvSpPr/>
            <p:nvPr/>
          </p:nvSpPr>
          <p:spPr>
            <a:xfrm>
              <a:off x="880110" y="67589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7" name="object 387" descr=""/>
            <p:cNvSpPr/>
            <p:nvPr/>
          </p:nvSpPr>
          <p:spPr>
            <a:xfrm>
              <a:off x="3893819" y="67627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8" name="object 388" descr=""/>
            <p:cNvSpPr/>
            <p:nvPr/>
          </p:nvSpPr>
          <p:spPr>
            <a:xfrm>
              <a:off x="880110" y="67665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9" name="object 389" descr=""/>
            <p:cNvSpPr/>
            <p:nvPr/>
          </p:nvSpPr>
          <p:spPr>
            <a:xfrm>
              <a:off x="3893819" y="67703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0" name="object 390" descr=""/>
            <p:cNvSpPr/>
            <p:nvPr/>
          </p:nvSpPr>
          <p:spPr>
            <a:xfrm>
              <a:off x="880110" y="67741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1" name="object 391" descr=""/>
            <p:cNvSpPr/>
            <p:nvPr/>
          </p:nvSpPr>
          <p:spPr>
            <a:xfrm>
              <a:off x="3893819" y="67779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 descr=""/>
            <p:cNvSpPr/>
            <p:nvPr/>
          </p:nvSpPr>
          <p:spPr>
            <a:xfrm>
              <a:off x="880110" y="67817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3" name="object 393" descr=""/>
            <p:cNvSpPr/>
            <p:nvPr/>
          </p:nvSpPr>
          <p:spPr>
            <a:xfrm>
              <a:off x="3893819" y="67856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 descr=""/>
            <p:cNvSpPr/>
            <p:nvPr/>
          </p:nvSpPr>
          <p:spPr>
            <a:xfrm>
              <a:off x="880110" y="67894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 descr=""/>
            <p:cNvSpPr/>
            <p:nvPr/>
          </p:nvSpPr>
          <p:spPr>
            <a:xfrm>
              <a:off x="3893819" y="67932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6" name="object 396" descr=""/>
            <p:cNvSpPr/>
            <p:nvPr/>
          </p:nvSpPr>
          <p:spPr>
            <a:xfrm>
              <a:off x="880110" y="67970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7" name="object 397" descr=""/>
            <p:cNvSpPr/>
            <p:nvPr/>
          </p:nvSpPr>
          <p:spPr>
            <a:xfrm>
              <a:off x="3893819" y="68008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8" name="object 398" descr=""/>
            <p:cNvSpPr/>
            <p:nvPr/>
          </p:nvSpPr>
          <p:spPr>
            <a:xfrm>
              <a:off x="880110" y="68046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9" name="object 399" descr=""/>
            <p:cNvSpPr/>
            <p:nvPr/>
          </p:nvSpPr>
          <p:spPr>
            <a:xfrm>
              <a:off x="3893819" y="68084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 descr=""/>
            <p:cNvSpPr/>
            <p:nvPr/>
          </p:nvSpPr>
          <p:spPr>
            <a:xfrm>
              <a:off x="880110" y="68122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 descr=""/>
            <p:cNvSpPr/>
            <p:nvPr/>
          </p:nvSpPr>
          <p:spPr>
            <a:xfrm>
              <a:off x="3893819" y="68160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2" name="object 402" descr=""/>
            <p:cNvSpPr/>
            <p:nvPr/>
          </p:nvSpPr>
          <p:spPr>
            <a:xfrm>
              <a:off x="880110" y="68198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 descr=""/>
            <p:cNvSpPr/>
            <p:nvPr/>
          </p:nvSpPr>
          <p:spPr>
            <a:xfrm>
              <a:off x="3893819" y="68237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 descr=""/>
            <p:cNvSpPr/>
            <p:nvPr/>
          </p:nvSpPr>
          <p:spPr>
            <a:xfrm>
              <a:off x="880110" y="682751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 descr=""/>
            <p:cNvSpPr/>
            <p:nvPr/>
          </p:nvSpPr>
          <p:spPr>
            <a:xfrm>
              <a:off x="3893819" y="68313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6" name="object 406" descr=""/>
            <p:cNvSpPr/>
            <p:nvPr/>
          </p:nvSpPr>
          <p:spPr>
            <a:xfrm>
              <a:off x="880110" y="683513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 descr=""/>
            <p:cNvSpPr/>
            <p:nvPr/>
          </p:nvSpPr>
          <p:spPr>
            <a:xfrm>
              <a:off x="3893819" y="68389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 descr=""/>
            <p:cNvSpPr/>
            <p:nvPr/>
          </p:nvSpPr>
          <p:spPr>
            <a:xfrm>
              <a:off x="880110" y="684275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19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 descr=""/>
            <p:cNvSpPr/>
            <p:nvPr/>
          </p:nvSpPr>
          <p:spPr>
            <a:xfrm>
              <a:off x="3893819" y="68465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 descr=""/>
            <p:cNvSpPr/>
            <p:nvPr/>
          </p:nvSpPr>
          <p:spPr>
            <a:xfrm>
              <a:off x="880110" y="685037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620"/>
                  </a:moveTo>
                  <a:lnTo>
                    <a:pt x="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 descr=""/>
            <p:cNvSpPr/>
            <p:nvPr/>
          </p:nvSpPr>
          <p:spPr>
            <a:xfrm>
              <a:off x="762000" y="6854184"/>
              <a:ext cx="3253740" cy="68580"/>
            </a:xfrm>
            <a:custGeom>
              <a:avLst/>
              <a:gdLst/>
              <a:ahLst/>
              <a:cxnLst/>
              <a:rect l="l" t="t" r="r" b="b"/>
              <a:pathLst>
                <a:path w="3253740" h="68579">
                  <a:moveTo>
                    <a:pt x="3131819" y="0"/>
                  </a:moveTo>
                  <a:lnTo>
                    <a:pt x="3139440" y="0"/>
                  </a:lnTo>
                </a:path>
                <a:path w="3253740" h="68579">
                  <a:moveTo>
                    <a:pt x="0" y="7620"/>
                  </a:moveTo>
                  <a:lnTo>
                    <a:pt x="236219" y="7620"/>
                  </a:lnTo>
                </a:path>
                <a:path w="3253740" h="68579">
                  <a:moveTo>
                    <a:pt x="3017519" y="7620"/>
                  </a:moveTo>
                  <a:lnTo>
                    <a:pt x="3253740" y="7620"/>
                  </a:lnTo>
                </a:path>
                <a:path w="3253740" h="68579">
                  <a:moveTo>
                    <a:pt x="30479" y="38100"/>
                  </a:moveTo>
                  <a:lnTo>
                    <a:pt x="213359" y="38100"/>
                  </a:lnTo>
                </a:path>
                <a:path w="3253740" h="68579">
                  <a:moveTo>
                    <a:pt x="3048000" y="38100"/>
                  </a:moveTo>
                  <a:lnTo>
                    <a:pt x="3223260" y="38100"/>
                  </a:lnTo>
                </a:path>
                <a:path w="3253740" h="68579">
                  <a:moveTo>
                    <a:pt x="53340" y="68580"/>
                  </a:moveTo>
                  <a:lnTo>
                    <a:pt x="182880" y="68580"/>
                  </a:lnTo>
                </a:path>
                <a:path w="3253740" h="68579">
                  <a:moveTo>
                    <a:pt x="3070860" y="68580"/>
                  </a:moveTo>
                  <a:lnTo>
                    <a:pt x="3200400" y="685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2" name="object 412" descr=""/>
          <p:cNvGrpSpPr/>
          <p:nvPr/>
        </p:nvGrpSpPr>
        <p:grpSpPr>
          <a:xfrm>
            <a:off x="4046220" y="6492234"/>
            <a:ext cx="327660" cy="106680"/>
            <a:chOff x="4046220" y="6492234"/>
            <a:chExt cx="327660" cy="106680"/>
          </a:xfrm>
        </p:grpSpPr>
        <p:pic>
          <p:nvPicPr>
            <p:cNvPr id="413" name="object 413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61460" y="6492234"/>
              <a:ext cx="68579" cy="30480"/>
            </a:xfrm>
            <a:prstGeom prst="rect">
              <a:avLst/>
            </a:prstGeom>
          </p:spPr>
        </p:pic>
        <p:pic>
          <p:nvPicPr>
            <p:cNvPr id="414" name="object 414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061460" y="6515094"/>
              <a:ext cx="68579" cy="45720"/>
            </a:xfrm>
            <a:prstGeom prst="rect">
              <a:avLst/>
            </a:prstGeom>
          </p:spPr>
        </p:pic>
        <p:sp>
          <p:nvSpPr>
            <p:cNvPr id="415" name="object 415" descr=""/>
            <p:cNvSpPr/>
            <p:nvPr/>
          </p:nvSpPr>
          <p:spPr>
            <a:xfrm>
              <a:off x="4091940" y="65570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6" name="object 416" descr=""/>
            <p:cNvSpPr/>
            <p:nvPr/>
          </p:nvSpPr>
          <p:spPr>
            <a:xfrm>
              <a:off x="4114800" y="65570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7" name="object 417" descr=""/>
            <p:cNvSpPr/>
            <p:nvPr/>
          </p:nvSpPr>
          <p:spPr>
            <a:xfrm>
              <a:off x="4114800" y="65646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8" name="object 418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297680" y="6507474"/>
              <a:ext cx="68579" cy="7620"/>
            </a:xfrm>
            <a:prstGeom prst="rect">
              <a:avLst/>
            </a:prstGeom>
          </p:spPr>
        </p:pic>
        <p:pic>
          <p:nvPicPr>
            <p:cNvPr id="419" name="object 41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282440" y="6515094"/>
              <a:ext cx="89915" cy="22860"/>
            </a:xfrm>
            <a:prstGeom prst="rect">
              <a:avLst/>
            </a:prstGeom>
          </p:spPr>
        </p:pic>
        <p:sp>
          <p:nvSpPr>
            <p:cNvPr id="420" name="object 420" descr=""/>
            <p:cNvSpPr/>
            <p:nvPr/>
          </p:nvSpPr>
          <p:spPr>
            <a:xfrm>
              <a:off x="4328160" y="6534144"/>
              <a:ext cx="45720" cy="7620"/>
            </a:xfrm>
            <a:custGeom>
              <a:avLst/>
              <a:gdLst/>
              <a:ahLst/>
              <a:cxnLst/>
              <a:rect l="l" t="t" r="r" b="b"/>
              <a:pathLst>
                <a:path w="45720" h="7620">
                  <a:moveTo>
                    <a:pt x="0" y="0"/>
                  </a:moveTo>
                  <a:lnTo>
                    <a:pt x="7620" y="0"/>
                  </a:lnTo>
                </a:path>
                <a:path w="45720" h="7620">
                  <a:moveTo>
                    <a:pt x="38100" y="0"/>
                  </a:moveTo>
                  <a:lnTo>
                    <a:pt x="45720" y="0"/>
                  </a:lnTo>
                </a:path>
                <a:path w="45720" h="7620">
                  <a:moveTo>
                    <a:pt x="0" y="7620"/>
                  </a:moveTo>
                  <a:lnTo>
                    <a:pt x="7620" y="7620"/>
                  </a:lnTo>
                </a:path>
                <a:path w="45720" h="7620">
                  <a:moveTo>
                    <a:pt x="38100" y="7620"/>
                  </a:moveTo>
                  <a:lnTo>
                    <a:pt x="4572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1" name="object 421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236720" y="6537954"/>
              <a:ext cx="60960" cy="22860"/>
            </a:xfrm>
            <a:prstGeom prst="rect">
              <a:avLst/>
            </a:prstGeom>
          </p:spPr>
        </p:pic>
        <p:sp>
          <p:nvSpPr>
            <p:cNvPr id="422" name="object 422" descr=""/>
            <p:cNvSpPr/>
            <p:nvPr/>
          </p:nvSpPr>
          <p:spPr>
            <a:xfrm>
              <a:off x="4328160" y="6549384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 h="0">
                  <a:moveTo>
                    <a:pt x="0" y="0"/>
                  </a:moveTo>
                  <a:lnTo>
                    <a:pt x="7620" y="0"/>
                  </a:lnTo>
                </a:path>
                <a:path w="45720" h="0">
                  <a:moveTo>
                    <a:pt x="3810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 descr=""/>
            <p:cNvSpPr/>
            <p:nvPr/>
          </p:nvSpPr>
          <p:spPr>
            <a:xfrm>
              <a:off x="4274820" y="65570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4" name="object 424" descr=""/>
            <p:cNvSpPr/>
            <p:nvPr/>
          </p:nvSpPr>
          <p:spPr>
            <a:xfrm>
              <a:off x="4328160" y="65570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 descr=""/>
            <p:cNvSpPr/>
            <p:nvPr/>
          </p:nvSpPr>
          <p:spPr>
            <a:xfrm>
              <a:off x="4267200" y="656462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6" name="object 426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328160" y="6553194"/>
              <a:ext cx="45720" cy="15239"/>
            </a:xfrm>
            <a:prstGeom prst="rect">
              <a:avLst/>
            </a:prstGeom>
          </p:spPr>
        </p:pic>
        <p:sp>
          <p:nvSpPr>
            <p:cNvPr id="427" name="object 427" descr=""/>
            <p:cNvSpPr/>
            <p:nvPr/>
          </p:nvSpPr>
          <p:spPr>
            <a:xfrm>
              <a:off x="4267200" y="65722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 descr=""/>
            <p:cNvSpPr/>
            <p:nvPr/>
          </p:nvSpPr>
          <p:spPr>
            <a:xfrm>
              <a:off x="4328160" y="6572244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 h="0">
                  <a:moveTo>
                    <a:pt x="0" y="0"/>
                  </a:moveTo>
                  <a:lnTo>
                    <a:pt x="15239" y="0"/>
                  </a:lnTo>
                </a:path>
                <a:path w="45720" h="0">
                  <a:moveTo>
                    <a:pt x="30479" y="0"/>
                  </a:moveTo>
                  <a:lnTo>
                    <a:pt x="45719" y="0"/>
                  </a:lnTo>
                </a:path>
              </a:pathLst>
            </a:custGeom>
            <a:ln w="7620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9" name="object 429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046220" y="6560814"/>
              <a:ext cx="205740" cy="22860"/>
            </a:xfrm>
            <a:prstGeom prst="rect">
              <a:avLst/>
            </a:prstGeom>
          </p:spPr>
        </p:pic>
        <p:sp>
          <p:nvSpPr>
            <p:cNvPr id="430" name="object 430" descr=""/>
            <p:cNvSpPr/>
            <p:nvPr/>
          </p:nvSpPr>
          <p:spPr>
            <a:xfrm>
              <a:off x="4236720" y="65798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 descr=""/>
            <p:cNvSpPr/>
            <p:nvPr/>
          </p:nvSpPr>
          <p:spPr>
            <a:xfrm>
              <a:off x="4267200" y="6579864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 h="0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2" name="object 432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335780" y="6576054"/>
              <a:ext cx="30479" cy="7620"/>
            </a:xfrm>
            <a:prstGeom prst="rect">
              <a:avLst/>
            </a:prstGeom>
          </p:spPr>
        </p:pic>
        <p:pic>
          <p:nvPicPr>
            <p:cNvPr id="433" name="object 433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130040" y="6583674"/>
              <a:ext cx="15239" cy="7620"/>
            </a:xfrm>
            <a:prstGeom prst="rect">
              <a:avLst/>
            </a:prstGeom>
          </p:spPr>
        </p:pic>
        <p:pic>
          <p:nvPicPr>
            <p:cNvPr id="434" name="object 434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168140" y="6583674"/>
              <a:ext cx="83820" cy="15240"/>
            </a:xfrm>
            <a:prstGeom prst="rect">
              <a:avLst/>
            </a:prstGeom>
          </p:spPr>
        </p:pic>
        <p:sp>
          <p:nvSpPr>
            <p:cNvPr id="435" name="object 435" descr=""/>
            <p:cNvSpPr/>
            <p:nvPr/>
          </p:nvSpPr>
          <p:spPr>
            <a:xfrm>
              <a:off x="4130040" y="65951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6" name="object 436" descr=""/>
          <p:cNvGrpSpPr/>
          <p:nvPr/>
        </p:nvGrpSpPr>
        <p:grpSpPr>
          <a:xfrm>
            <a:off x="5212079" y="5760715"/>
            <a:ext cx="312420" cy="167640"/>
            <a:chOff x="5212079" y="5760715"/>
            <a:chExt cx="312420" cy="167640"/>
          </a:xfrm>
        </p:grpSpPr>
        <p:pic>
          <p:nvPicPr>
            <p:cNvPr id="437" name="object 437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303519" y="5760715"/>
              <a:ext cx="114300" cy="76200"/>
            </a:xfrm>
            <a:prstGeom prst="rect">
              <a:avLst/>
            </a:prstGeom>
          </p:spPr>
        </p:pic>
        <p:pic>
          <p:nvPicPr>
            <p:cNvPr id="438" name="object 438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379719" y="5836915"/>
              <a:ext cx="38100" cy="22860"/>
            </a:xfrm>
            <a:prstGeom prst="rect">
              <a:avLst/>
            </a:prstGeom>
          </p:spPr>
        </p:pic>
        <p:sp>
          <p:nvSpPr>
            <p:cNvPr id="439" name="object 439" descr=""/>
            <p:cNvSpPr/>
            <p:nvPr/>
          </p:nvSpPr>
          <p:spPr>
            <a:xfrm>
              <a:off x="5212079" y="5871205"/>
              <a:ext cx="312420" cy="53340"/>
            </a:xfrm>
            <a:custGeom>
              <a:avLst/>
              <a:gdLst/>
              <a:ahLst/>
              <a:cxnLst/>
              <a:rect l="l" t="t" r="r" b="b"/>
              <a:pathLst>
                <a:path w="312420" h="53339">
                  <a:moveTo>
                    <a:pt x="205739" y="0"/>
                  </a:moveTo>
                  <a:lnTo>
                    <a:pt x="228600" y="0"/>
                  </a:lnTo>
                </a:path>
                <a:path w="312420" h="53339">
                  <a:moveTo>
                    <a:pt x="205739" y="7620"/>
                  </a:moveTo>
                  <a:lnTo>
                    <a:pt x="251460" y="7620"/>
                  </a:lnTo>
                </a:path>
                <a:path w="312420" h="53339">
                  <a:moveTo>
                    <a:pt x="205739" y="15239"/>
                  </a:moveTo>
                  <a:lnTo>
                    <a:pt x="289560" y="15239"/>
                  </a:lnTo>
                </a:path>
                <a:path w="312420" h="53339">
                  <a:moveTo>
                    <a:pt x="0" y="22860"/>
                  </a:moveTo>
                  <a:lnTo>
                    <a:pt x="312420" y="22860"/>
                  </a:lnTo>
                </a:path>
                <a:path w="312420" h="53339">
                  <a:moveTo>
                    <a:pt x="205739" y="30479"/>
                  </a:moveTo>
                  <a:lnTo>
                    <a:pt x="312419" y="30479"/>
                  </a:lnTo>
                </a:path>
                <a:path w="312420" h="53339">
                  <a:moveTo>
                    <a:pt x="205739" y="38100"/>
                  </a:moveTo>
                  <a:lnTo>
                    <a:pt x="281939" y="38100"/>
                  </a:lnTo>
                </a:path>
                <a:path w="312420" h="53339">
                  <a:moveTo>
                    <a:pt x="205739" y="45720"/>
                  </a:moveTo>
                  <a:lnTo>
                    <a:pt x="251460" y="45720"/>
                  </a:lnTo>
                </a:path>
                <a:path w="312420" h="53339">
                  <a:moveTo>
                    <a:pt x="205739" y="53339"/>
                  </a:moveTo>
                  <a:lnTo>
                    <a:pt x="228600" y="533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0" name="object 440" descr=""/>
          <p:cNvGrpSpPr/>
          <p:nvPr/>
        </p:nvGrpSpPr>
        <p:grpSpPr>
          <a:xfrm>
            <a:off x="4968240" y="6019794"/>
            <a:ext cx="1455420" cy="906780"/>
            <a:chOff x="4968240" y="6019794"/>
            <a:chExt cx="1455420" cy="906780"/>
          </a:xfrm>
        </p:grpSpPr>
        <p:pic>
          <p:nvPicPr>
            <p:cNvPr id="441" name="object 441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623560" y="6019794"/>
              <a:ext cx="129539" cy="91440"/>
            </a:xfrm>
            <a:prstGeom prst="rect">
              <a:avLst/>
            </a:prstGeom>
          </p:spPr>
        </p:pic>
        <p:pic>
          <p:nvPicPr>
            <p:cNvPr id="442" name="object 442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730240" y="6111234"/>
              <a:ext cx="22860" cy="22860"/>
            </a:xfrm>
            <a:prstGeom prst="rect">
              <a:avLst/>
            </a:prstGeom>
          </p:spPr>
        </p:pic>
        <p:sp>
          <p:nvSpPr>
            <p:cNvPr id="443" name="object 443" descr=""/>
            <p:cNvSpPr/>
            <p:nvPr/>
          </p:nvSpPr>
          <p:spPr>
            <a:xfrm>
              <a:off x="5006340" y="6176004"/>
              <a:ext cx="1371600" cy="297180"/>
            </a:xfrm>
            <a:custGeom>
              <a:avLst/>
              <a:gdLst/>
              <a:ahLst/>
              <a:cxnLst/>
              <a:rect l="l" t="t" r="r" b="b"/>
              <a:pathLst>
                <a:path w="1371600" h="297179">
                  <a:moveTo>
                    <a:pt x="586739" y="0"/>
                  </a:moveTo>
                  <a:lnTo>
                    <a:pt x="640079" y="0"/>
                  </a:lnTo>
                </a:path>
                <a:path w="1371600" h="297179">
                  <a:moveTo>
                    <a:pt x="685800" y="0"/>
                  </a:moveTo>
                  <a:lnTo>
                    <a:pt x="739139" y="0"/>
                  </a:lnTo>
                </a:path>
                <a:path w="1371600" h="297179">
                  <a:moveTo>
                    <a:pt x="784860" y="0"/>
                  </a:moveTo>
                  <a:lnTo>
                    <a:pt x="838200" y="0"/>
                  </a:lnTo>
                </a:path>
                <a:path w="1371600" h="297179">
                  <a:moveTo>
                    <a:pt x="487679" y="0"/>
                  </a:moveTo>
                  <a:lnTo>
                    <a:pt x="541019" y="0"/>
                  </a:lnTo>
                </a:path>
                <a:path w="1371600" h="297179">
                  <a:moveTo>
                    <a:pt x="480060" y="7620"/>
                  </a:moveTo>
                  <a:lnTo>
                    <a:pt x="495300" y="7620"/>
                  </a:lnTo>
                </a:path>
                <a:path w="1371600" h="297179">
                  <a:moveTo>
                    <a:pt x="541020" y="7620"/>
                  </a:moveTo>
                  <a:lnTo>
                    <a:pt x="548640" y="7620"/>
                  </a:lnTo>
                </a:path>
                <a:path w="1371600" h="297179">
                  <a:moveTo>
                    <a:pt x="571500" y="7620"/>
                  </a:moveTo>
                  <a:lnTo>
                    <a:pt x="586739" y="7620"/>
                  </a:lnTo>
                </a:path>
                <a:path w="1371600" h="297179">
                  <a:moveTo>
                    <a:pt x="640079" y="7620"/>
                  </a:moveTo>
                  <a:lnTo>
                    <a:pt x="647700" y="7620"/>
                  </a:lnTo>
                </a:path>
                <a:path w="1371600" h="297179">
                  <a:moveTo>
                    <a:pt x="678179" y="7620"/>
                  </a:moveTo>
                  <a:lnTo>
                    <a:pt x="685800" y="7620"/>
                  </a:lnTo>
                </a:path>
                <a:path w="1371600" h="297179">
                  <a:moveTo>
                    <a:pt x="739139" y="7620"/>
                  </a:moveTo>
                  <a:lnTo>
                    <a:pt x="762000" y="7620"/>
                  </a:lnTo>
                </a:path>
                <a:path w="1371600" h="297179">
                  <a:moveTo>
                    <a:pt x="777239" y="7620"/>
                  </a:moveTo>
                  <a:lnTo>
                    <a:pt x="784860" y="7620"/>
                  </a:lnTo>
                </a:path>
                <a:path w="1371600" h="297179">
                  <a:moveTo>
                    <a:pt x="830579" y="7620"/>
                  </a:moveTo>
                  <a:lnTo>
                    <a:pt x="853439" y="7620"/>
                  </a:lnTo>
                </a:path>
                <a:path w="1371600" h="297179">
                  <a:moveTo>
                    <a:pt x="464820" y="15239"/>
                  </a:moveTo>
                  <a:lnTo>
                    <a:pt x="480060" y="15239"/>
                  </a:lnTo>
                </a:path>
                <a:path w="1371600" h="297179">
                  <a:moveTo>
                    <a:pt x="548639" y="15239"/>
                  </a:moveTo>
                  <a:lnTo>
                    <a:pt x="556260" y="15239"/>
                  </a:lnTo>
                </a:path>
                <a:path w="1371600" h="297179">
                  <a:moveTo>
                    <a:pt x="647700" y="15239"/>
                  </a:moveTo>
                  <a:lnTo>
                    <a:pt x="655320" y="15239"/>
                  </a:lnTo>
                </a:path>
                <a:path w="1371600" h="297179">
                  <a:moveTo>
                    <a:pt x="670560" y="15239"/>
                  </a:moveTo>
                  <a:lnTo>
                    <a:pt x="678180" y="15239"/>
                  </a:lnTo>
                </a:path>
                <a:path w="1371600" h="297179">
                  <a:moveTo>
                    <a:pt x="769620" y="15239"/>
                  </a:moveTo>
                  <a:lnTo>
                    <a:pt x="777240" y="15239"/>
                  </a:lnTo>
                </a:path>
                <a:path w="1371600" h="297179">
                  <a:moveTo>
                    <a:pt x="853439" y="15239"/>
                  </a:moveTo>
                  <a:lnTo>
                    <a:pt x="861060" y="15239"/>
                  </a:lnTo>
                </a:path>
                <a:path w="1371600" h="297179">
                  <a:moveTo>
                    <a:pt x="457200" y="22860"/>
                  </a:moveTo>
                  <a:lnTo>
                    <a:pt x="464820" y="22860"/>
                  </a:lnTo>
                </a:path>
                <a:path w="1371600" h="297179">
                  <a:moveTo>
                    <a:pt x="548639" y="22860"/>
                  </a:moveTo>
                  <a:lnTo>
                    <a:pt x="571500" y="22860"/>
                  </a:lnTo>
                </a:path>
                <a:path w="1371600" h="297179">
                  <a:moveTo>
                    <a:pt x="655320" y="22860"/>
                  </a:moveTo>
                  <a:lnTo>
                    <a:pt x="670560" y="22860"/>
                  </a:lnTo>
                </a:path>
                <a:path w="1371600" h="297179">
                  <a:moveTo>
                    <a:pt x="762000" y="22860"/>
                  </a:moveTo>
                  <a:lnTo>
                    <a:pt x="777239" y="22860"/>
                  </a:lnTo>
                </a:path>
                <a:path w="1371600" h="297179">
                  <a:moveTo>
                    <a:pt x="861060" y="22860"/>
                  </a:moveTo>
                  <a:lnTo>
                    <a:pt x="868680" y="22860"/>
                  </a:lnTo>
                </a:path>
                <a:path w="1371600" h="297179">
                  <a:moveTo>
                    <a:pt x="449579" y="30479"/>
                  </a:moveTo>
                  <a:lnTo>
                    <a:pt x="464819" y="30479"/>
                  </a:lnTo>
                </a:path>
                <a:path w="1371600" h="297179">
                  <a:moveTo>
                    <a:pt x="548639" y="30479"/>
                  </a:moveTo>
                  <a:lnTo>
                    <a:pt x="556260" y="30479"/>
                  </a:lnTo>
                </a:path>
                <a:path w="1371600" h="297179">
                  <a:moveTo>
                    <a:pt x="571500" y="30479"/>
                  </a:moveTo>
                  <a:lnTo>
                    <a:pt x="579120" y="30479"/>
                  </a:lnTo>
                </a:path>
                <a:path w="1371600" h="297179">
                  <a:moveTo>
                    <a:pt x="647700" y="30479"/>
                  </a:moveTo>
                  <a:lnTo>
                    <a:pt x="655320" y="30479"/>
                  </a:lnTo>
                </a:path>
                <a:path w="1371600" h="297179">
                  <a:moveTo>
                    <a:pt x="670560" y="30479"/>
                  </a:moveTo>
                  <a:lnTo>
                    <a:pt x="678180" y="30479"/>
                  </a:lnTo>
                </a:path>
                <a:path w="1371600" h="297179">
                  <a:moveTo>
                    <a:pt x="746760" y="30479"/>
                  </a:moveTo>
                  <a:lnTo>
                    <a:pt x="762000" y="30479"/>
                  </a:lnTo>
                </a:path>
                <a:path w="1371600" h="297179">
                  <a:moveTo>
                    <a:pt x="769620" y="30479"/>
                  </a:moveTo>
                  <a:lnTo>
                    <a:pt x="777240" y="30479"/>
                  </a:lnTo>
                </a:path>
                <a:path w="1371600" h="297179">
                  <a:moveTo>
                    <a:pt x="861060" y="30479"/>
                  </a:moveTo>
                  <a:lnTo>
                    <a:pt x="876300" y="30479"/>
                  </a:lnTo>
                </a:path>
                <a:path w="1371600" h="297179">
                  <a:moveTo>
                    <a:pt x="449579" y="38100"/>
                  </a:moveTo>
                  <a:lnTo>
                    <a:pt x="464819" y="38100"/>
                  </a:lnTo>
                </a:path>
                <a:path w="1371600" h="297179">
                  <a:moveTo>
                    <a:pt x="548639" y="38100"/>
                  </a:moveTo>
                  <a:lnTo>
                    <a:pt x="556260" y="38100"/>
                  </a:lnTo>
                </a:path>
                <a:path w="1371600" h="297179">
                  <a:moveTo>
                    <a:pt x="571500" y="38100"/>
                  </a:moveTo>
                  <a:lnTo>
                    <a:pt x="579120" y="38100"/>
                  </a:lnTo>
                </a:path>
                <a:path w="1371600" h="297179">
                  <a:moveTo>
                    <a:pt x="647700" y="38100"/>
                  </a:moveTo>
                  <a:lnTo>
                    <a:pt x="655320" y="38100"/>
                  </a:lnTo>
                </a:path>
                <a:path w="1371600" h="297179">
                  <a:moveTo>
                    <a:pt x="670560" y="38100"/>
                  </a:moveTo>
                  <a:lnTo>
                    <a:pt x="678180" y="38100"/>
                  </a:lnTo>
                </a:path>
                <a:path w="1371600" h="297179">
                  <a:moveTo>
                    <a:pt x="746760" y="38100"/>
                  </a:moveTo>
                  <a:lnTo>
                    <a:pt x="762000" y="38100"/>
                  </a:lnTo>
                </a:path>
                <a:path w="1371600" h="297179">
                  <a:moveTo>
                    <a:pt x="769620" y="38100"/>
                  </a:moveTo>
                  <a:lnTo>
                    <a:pt x="777240" y="38100"/>
                  </a:lnTo>
                </a:path>
                <a:path w="1371600" h="297179">
                  <a:moveTo>
                    <a:pt x="861060" y="38100"/>
                  </a:moveTo>
                  <a:lnTo>
                    <a:pt x="876300" y="38100"/>
                  </a:lnTo>
                </a:path>
                <a:path w="1371600" h="297179">
                  <a:moveTo>
                    <a:pt x="449579" y="45720"/>
                  </a:moveTo>
                  <a:lnTo>
                    <a:pt x="457200" y="45720"/>
                  </a:lnTo>
                </a:path>
                <a:path w="1371600" h="297179">
                  <a:moveTo>
                    <a:pt x="541020" y="45720"/>
                  </a:moveTo>
                  <a:lnTo>
                    <a:pt x="548640" y="45720"/>
                  </a:lnTo>
                </a:path>
                <a:path w="1371600" h="297179">
                  <a:moveTo>
                    <a:pt x="571500" y="45720"/>
                  </a:moveTo>
                  <a:lnTo>
                    <a:pt x="579120" y="45720"/>
                  </a:lnTo>
                </a:path>
                <a:path w="1371600" h="297179">
                  <a:moveTo>
                    <a:pt x="647700" y="45720"/>
                  </a:moveTo>
                  <a:lnTo>
                    <a:pt x="655320" y="45720"/>
                  </a:lnTo>
                </a:path>
                <a:path w="1371600" h="297179">
                  <a:moveTo>
                    <a:pt x="670560" y="45720"/>
                  </a:moveTo>
                  <a:lnTo>
                    <a:pt x="678180" y="45720"/>
                  </a:lnTo>
                </a:path>
                <a:path w="1371600" h="297179">
                  <a:moveTo>
                    <a:pt x="746760" y="45720"/>
                  </a:moveTo>
                  <a:lnTo>
                    <a:pt x="762000" y="45720"/>
                  </a:lnTo>
                </a:path>
                <a:path w="1371600" h="297179">
                  <a:moveTo>
                    <a:pt x="777239" y="45720"/>
                  </a:moveTo>
                  <a:lnTo>
                    <a:pt x="784860" y="45720"/>
                  </a:lnTo>
                </a:path>
                <a:path w="1371600" h="297179">
                  <a:moveTo>
                    <a:pt x="868679" y="45720"/>
                  </a:moveTo>
                  <a:lnTo>
                    <a:pt x="876300" y="45720"/>
                  </a:lnTo>
                </a:path>
                <a:path w="1371600" h="297179">
                  <a:moveTo>
                    <a:pt x="449579" y="53339"/>
                  </a:moveTo>
                  <a:lnTo>
                    <a:pt x="457200" y="53339"/>
                  </a:lnTo>
                </a:path>
                <a:path w="1371600" h="297179">
                  <a:moveTo>
                    <a:pt x="541020" y="53339"/>
                  </a:moveTo>
                  <a:lnTo>
                    <a:pt x="548640" y="53339"/>
                  </a:lnTo>
                </a:path>
                <a:path w="1371600" h="297179">
                  <a:moveTo>
                    <a:pt x="571500" y="53339"/>
                  </a:moveTo>
                  <a:lnTo>
                    <a:pt x="579120" y="53339"/>
                  </a:lnTo>
                </a:path>
                <a:path w="1371600" h="297179">
                  <a:moveTo>
                    <a:pt x="647700" y="53339"/>
                  </a:moveTo>
                  <a:lnTo>
                    <a:pt x="655320" y="53339"/>
                  </a:lnTo>
                </a:path>
                <a:path w="1371600" h="297179">
                  <a:moveTo>
                    <a:pt x="670560" y="53339"/>
                  </a:moveTo>
                  <a:lnTo>
                    <a:pt x="678180" y="53339"/>
                  </a:lnTo>
                </a:path>
                <a:path w="1371600" h="297179">
                  <a:moveTo>
                    <a:pt x="746760" y="53339"/>
                  </a:moveTo>
                  <a:lnTo>
                    <a:pt x="762000" y="53339"/>
                  </a:lnTo>
                </a:path>
                <a:path w="1371600" h="297179">
                  <a:moveTo>
                    <a:pt x="777239" y="53339"/>
                  </a:moveTo>
                  <a:lnTo>
                    <a:pt x="784860" y="53339"/>
                  </a:lnTo>
                </a:path>
                <a:path w="1371600" h="297179">
                  <a:moveTo>
                    <a:pt x="868679" y="53339"/>
                  </a:moveTo>
                  <a:lnTo>
                    <a:pt x="876300" y="53339"/>
                  </a:lnTo>
                </a:path>
                <a:path w="1371600" h="297179">
                  <a:moveTo>
                    <a:pt x="449579" y="60960"/>
                  </a:moveTo>
                  <a:lnTo>
                    <a:pt x="457200" y="60960"/>
                  </a:lnTo>
                </a:path>
                <a:path w="1371600" h="297179">
                  <a:moveTo>
                    <a:pt x="541020" y="60960"/>
                  </a:moveTo>
                  <a:lnTo>
                    <a:pt x="548640" y="60960"/>
                  </a:lnTo>
                </a:path>
                <a:path w="1371600" h="297179">
                  <a:moveTo>
                    <a:pt x="571500" y="60960"/>
                  </a:moveTo>
                  <a:lnTo>
                    <a:pt x="579120" y="60960"/>
                  </a:lnTo>
                </a:path>
                <a:path w="1371600" h="297179">
                  <a:moveTo>
                    <a:pt x="640079" y="60960"/>
                  </a:moveTo>
                  <a:lnTo>
                    <a:pt x="647700" y="60960"/>
                  </a:lnTo>
                </a:path>
                <a:path w="1371600" h="297179">
                  <a:moveTo>
                    <a:pt x="670560" y="60960"/>
                  </a:moveTo>
                  <a:lnTo>
                    <a:pt x="678180" y="60960"/>
                  </a:lnTo>
                </a:path>
                <a:path w="1371600" h="297179">
                  <a:moveTo>
                    <a:pt x="746760" y="60960"/>
                  </a:moveTo>
                  <a:lnTo>
                    <a:pt x="762000" y="60960"/>
                  </a:lnTo>
                </a:path>
                <a:path w="1371600" h="297179">
                  <a:moveTo>
                    <a:pt x="777239" y="60960"/>
                  </a:moveTo>
                  <a:lnTo>
                    <a:pt x="784860" y="60960"/>
                  </a:lnTo>
                </a:path>
                <a:path w="1371600" h="297179">
                  <a:moveTo>
                    <a:pt x="868679" y="60960"/>
                  </a:moveTo>
                  <a:lnTo>
                    <a:pt x="876300" y="60960"/>
                  </a:lnTo>
                </a:path>
                <a:path w="1371600" h="297179">
                  <a:moveTo>
                    <a:pt x="76200" y="68579"/>
                  </a:moveTo>
                  <a:lnTo>
                    <a:pt x="457200" y="68579"/>
                  </a:lnTo>
                </a:path>
                <a:path w="1371600" h="297179">
                  <a:moveTo>
                    <a:pt x="541020" y="68579"/>
                  </a:moveTo>
                  <a:lnTo>
                    <a:pt x="548640" y="68579"/>
                  </a:lnTo>
                </a:path>
                <a:path w="1371600" h="297179">
                  <a:moveTo>
                    <a:pt x="571500" y="68579"/>
                  </a:moveTo>
                  <a:lnTo>
                    <a:pt x="579120" y="68579"/>
                  </a:lnTo>
                </a:path>
                <a:path w="1371600" h="297179">
                  <a:moveTo>
                    <a:pt x="640079" y="68579"/>
                  </a:moveTo>
                  <a:lnTo>
                    <a:pt x="647700" y="68579"/>
                  </a:lnTo>
                </a:path>
                <a:path w="1371600" h="297179">
                  <a:moveTo>
                    <a:pt x="678179" y="68579"/>
                  </a:moveTo>
                  <a:lnTo>
                    <a:pt x="685800" y="68579"/>
                  </a:lnTo>
                </a:path>
                <a:path w="1371600" h="297179">
                  <a:moveTo>
                    <a:pt x="746760" y="68579"/>
                  </a:moveTo>
                  <a:lnTo>
                    <a:pt x="762000" y="68579"/>
                  </a:lnTo>
                </a:path>
                <a:path w="1371600" h="297179">
                  <a:moveTo>
                    <a:pt x="777239" y="68579"/>
                  </a:moveTo>
                  <a:lnTo>
                    <a:pt x="784860" y="68579"/>
                  </a:lnTo>
                </a:path>
                <a:path w="1371600" h="297179">
                  <a:moveTo>
                    <a:pt x="868679" y="68579"/>
                  </a:moveTo>
                  <a:lnTo>
                    <a:pt x="1287779" y="68579"/>
                  </a:lnTo>
                </a:path>
                <a:path w="1371600" h="297179">
                  <a:moveTo>
                    <a:pt x="76200" y="76200"/>
                  </a:moveTo>
                  <a:lnTo>
                    <a:pt x="83820" y="76200"/>
                  </a:lnTo>
                </a:path>
                <a:path w="1371600" h="297179">
                  <a:moveTo>
                    <a:pt x="541020" y="76200"/>
                  </a:moveTo>
                  <a:lnTo>
                    <a:pt x="548640" y="76200"/>
                  </a:lnTo>
                </a:path>
                <a:path w="1371600" h="297179">
                  <a:moveTo>
                    <a:pt x="571500" y="76200"/>
                  </a:moveTo>
                  <a:lnTo>
                    <a:pt x="579120" y="76200"/>
                  </a:lnTo>
                </a:path>
                <a:path w="1371600" h="297179">
                  <a:moveTo>
                    <a:pt x="647700" y="76200"/>
                  </a:moveTo>
                  <a:lnTo>
                    <a:pt x="655320" y="76200"/>
                  </a:lnTo>
                </a:path>
                <a:path w="1371600" h="297179">
                  <a:moveTo>
                    <a:pt x="670560" y="76200"/>
                  </a:moveTo>
                  <a:lnTo>
                    <a:pt x="678180" y="76200"/>
                  </a:lnTo>
                </a:path>
                <a:path w="1371600" h="297179">
                  <a:moveTo>
                    <a:pt x="746760" y="76200"/>
                  </a:moveTo>
                  <a:lnTo>
                    <a:pt x="762000" y="76200"/>
                  </a:lnTo>
                </a:path>
                <a:path w="1371600" h="297179">
                  <a:moveTo>
                    <a:pt x="777239" y="76200"/>
                  </a:moveTo>
                  <a:lnTo>
                    <a:pt x="784860" y="76200"/>
                  </a:lnTo>
                </a:path>
                <a:path w="1371600" h="297179">
                  <a:moveTo>
                    <a:pt x="1280160" y="76200"/>
                  </a:moveTo>
                  <a:lnTo>
                    <a:pt x="1287780" y="76200"/>
                  </a:lnTo>
                </a:path>
                <a:path w="1371600" h="297179">
                  <a:moveTo>
                    <a:pt x="76200" y="83820"/>
                  </a:moveTo>
                  <a:lnTo>
                    <a:pt x="83820" y="83820"/>
                  </a:lnTo>
                </a:path>
                <a:path w="1371600" h="297179">
                  <a:moveTo>
                    <a:pt x="541020" y="83820"/>
                  </a:moveTo>
                  <a:lnTo>
                    <a:pt x="548640" y="83820"/>
                  </a:lnTo>
                </a:path>
                <a:path w="1371600" h="297179">
                  <a:moveTo>
                    <a:pt x="571500" y="83820"/>
                  </a:moveTo>
                  <a:lnTo>
                    <a:pt x="579120" y="83820"/>
                  </a:lnTo>
                </a:path>
                <a:path w="1371600" h="297179">
                  <a:moveTo>
                    <a:pt x="647700" y="83820"/>
                  </a:moveTo>
                  <a:lnTo>
                    <a:pt x="655320" y="83820"/>
                  </a:lnTo>
                </a:path>
                <a:path w="1371600" h="297179">
                  <a:moveTo>
                    <a:pt x="670560" y="83820"/>
                  </a:moveTo>
                  <a:lnTo>
                    <a:pt x="678180" y="83820"/>
                  </a:lnTo>
                </a:path>
                <a:path w="1371600" h="297179">
                  <a:moveTo>
                    <a:pt x="746760" y="83820"/>
                  </a:moveTo>
                  <a:lnTo>
                    <a:pt x="762000" y="83820"/>
                  </a:lnTo>
                </a:path>
                <a:path w="1371600" h="297179">
                  <a:moveTo>
                    <a:pt x="777239" y="83820"/>
                  </a:moveTo>
                  <a:lnTo>
                    <a:pt x="784860" y="83820"/>
                  </a:lnTo>
                </a:path>
                <a:path w="1371600" h="297179">
                  <a:moveTo>
                    <a:pt x="1280160" y="83820"/>
                  </a:moveTo>
                  <a:lnTo>
                    <a:pt x="1287780" y="83820"/>
                  </a:lnTo>
                </a:path>
                <a:path w="1371600" h="297179">
                  <a:moveTo>
                    <a:pt x="76200" y="91439"/>
                  </a:moveTo>
                  <a:lnTo>
                    <a:pt x="83820" y="91439"/>
                  </a:lnTo>
                </a:path>
                <a:path w="1371600" h="297179">
                  <a:moveTo>
                    <a:pt x="548639" y="91439"/>
                  </a:moveTo>
                  <a:lnTo>
                    <a:pt x="571500" y="91439"/>
                  </a:lnTo>
                </a:path>
                <a:path w="1371600" h="297179">
                  <a:moveTo>
                    <a:pt x="647700" y="91439"/>
                  </a:moveTo>
                  <a:lnTo>
                    <a:pt x="655320" y="91439"/>
                  </a:lnTo>
                </a:path>
                <a:path w="1371600" h="297179">
                  <a:moveTo>
                    <a:pt x="670560" y="91439"/>
                  </a:moveTo>
                  <a:lnTo>
                    <a:pt x="678180" y="91439"/>
                  </a:lnTo>
                </a:path>
                <a:path w="1371600" h="297179">
                  <a:moveTo>
                    <a:pt x="762000" y="91439"/>
                  </a:moveTo>
                  <a:lnTo>
                    <a:pt x="777239" y="91439"/>
                  </a:lnTo>
                </a:path>
                <a:path w="1371600" h="297179">
                  <a:moveTo>
                    <a:pt x="1280160" y="91439"/>
                  </a:moveTo>
                  <a:lnTo>
                    <a:pt x="1287780" y="91439"/>
                  </a:lnTo>
                </a:path>
                <a:path w="1371600" h="297179">
                  <a:moveTo>
                    <a:pt x="76200" y="99060"/>
                  </a:moveTo>
                  <a:lnTo>
                    <a:pt x="83820" y="99060"/>
                  </a:lnTo>
                </a:path>
                <a:path w="1371600" h="297179">
                  <a:moveTo>
                    <a:pt x="548639" y="99060"/>
                  </a:moveTo>
                  <a:lnTo>
                    <a:pt x="571500" y="99060"/>
                  </a:lnTo>
                </a:path>
                <a:path w="1371600" h="297179">
                  <a:moveTo>
                    <a:pt x="655320" y="99060"/>
                  </a:moveTo>
                  <a:lnTo>
                    <a:pt x="670560" y="99060"/>
                  </a:lnTo>
                </a:path>
                <a:path w="1371600" h="297179">
                  <a:moveTo>
                    <a:pt x="762000" y="99060"/>
                  </a:moveTo>
                  <a:lnTo>
                    <a:pt x="777239" y="99060"/>
                  </a:lnTo>
                </a:path>
                <a:path w="1371600" h="297179">
                  <a:moveTo>
                    <a:pt x="1280160" y="99060"/>
                  </a:moveTo>
                  <a:lnTo>
                    <a:pt x="1287780" y="99060"/>
                  </a:lnTo>
                </a:path>
                <a:path w="1371600" h="297179">
                  <a:moveTo>
                    <a:pt x="76200" y="106679"/>
                  </a:moveTo>
                  <a:lnTo>
                    <a:pt x="83820" y="106679"/>
                  </a:lnTo>
                </a:path>
                <a:path w="1371600" h="297179">
                  <a:moveTo>
                    <a:pt x="1280160" y="106679"/>
                  </a:moveTo>
                  <a:lnTo>
                    <a:pt x="1287780" y="106679"/>
                  </a:lnTo>
                </a:path>
                <a:path w="1371600" h="297179">
                  <a:moveTo>
                    <a:pt x="76200" y="114300"/>
                  </a:moveTo>
                  <a:lnTo>
                    <a:pt x="83820" y="114300"/>
                  </a:lnTo>
                </a:path>
                <a:path w="1371600" h="297179">
                  <a:moveTo>
                    <a:pt x="1280160" y="114300"/>
                  </a:moveTo>
                  <a:lnTo>
                    <a:pt x="1287780" y="114300"/>
                  </a:lnTo>
                </a:path>
                <a:path w="1371600" h="297179">
                  <a:moveTo>
                    <a:pt x="76200" y="121920"/>
                  </a:moveTo>
                  <a:lnTo>
                    <a:pt x="83820" y="121920"/>
                  </a:lnTo>
                </a:path>
                <a:path w="1371600" h="297179">
                  <a:moveTo>
                    <a:pt x="1280160" y="121920"/>
                  </a:moveTo>
                  <a:lnTo>
                    <a:pt x="1287780" y="121920"/>
                  </a:lnTo>
                </a:path>
                <a:path w="1371600" h="297179">
                  <a:moveTo>
                    <a:pt x="76200" y="129539"/>
                  </a:moveTo>
                  <a:lnTo>
                    <a:pt x="83820" y="129539"/>
                  </a:lnTo>
                </a:path>
                <a:path w="1371600" h="297179">
                  <a:moveTo>
                    <a:pt x="1280160" y="129539"/>
                  </a:moveTo>
                  <a:lnTo>
                    <a:pt x="1287780" y="129539"/>
                  </a:lnTo>
                </a:path>
                <a:path w="1371600" h="297179">
                  <a:moveTo>
                    <a:pt x="76200" y="137160"/>
                  </a:moveTo>
                  <a:lnTo>
                    <a:pt x="83820" y="137160"/>
                  </a:lnTo>
                </a:path>
                <a:path w="1371600" h="297179">
                  <a:moveTo>
                    <a:pt x="1280160" y="137160"/>
                  </a:moveTo>
                  <a:lnTo>
                    <a:pt x="1287780" y="137160"/>
                  </a:lnTo>
                </a:path>
                <a:path w="1371600" h="297179">
                  <a:moveTo>
                    <a:pt x="76200" y="144779"/>
                  </a:moveTo>
                  <a:lnTo>
                    <a:pt x="83820" y="144779"/>
                  </a:lnTo>
                </a:path>
                <a:path w="1371600" h="297179">
                  <a:moveTo>
                    <a:pt x="1280160" y="144779"/>
                  </a:moveTo>
                  <a:lnTo>
                    <a:pt x="1287780" y="144779"/>
                  </a:lnTo>
                </a:path>
                <a:path w="1371600" h="297179">
                  <a:moveTo>
                    <a:pt x="76200" y="152400"/>
                  </a:moveTo>
                  <a:lnTo>
                    <a:pt x="83820" y="152400"/>
                  </a:lnTo>
                </a:path>
                <a:path w="1371600" h="297179">
                  <a:moveTo>
                    <a:pt x="1280160" y="152400"/>
                  </a:moveTo>
                  <a:lnTo>
                    <a:pt x="1287780" y="152400"/>
                  </a:lnTo>
                </a:path>
                <a:path w="1371600" h="297179">
                  <a:moveTo>
                    <a:pt x="76200" y="160020"/>
                  </a:moveTo>
                  <a:lnTo>
                    <a:pt x="83820" y="160020"/>
                  </a:lnTo>
                </a:path>
                <a:path w="1371600" h="297179">
                  <a:moveTo>
                    <a:pt x="1280160" y="160020"/>
                  </a:moveTo>
                  <a:lnTo>
                    <a:pt x="1287780" y="160020"/>
                  </a:lnTo>
                </a:path>
                <a:path w="1371600" h="297179">
                  <a:moveTo>
                    <a:pt x="76200" y="167639"/>
                  </a:moveTo>
                  <a:lnTo>
                    <a:pt x="83820" y="167639"/>
                  </a:lnTo>
                </a:path>
                <a:path w="1371600" h="297179">
                  <a:moveTo>
                    <a:pt x="1280160" y="167639"/>
                  </a:moveTo>
                  <a:lnTo>
                    <a:pt x="1287780" y="167639"/>
                  </a:lnTo>
                </a:path>
                <a:path w="1371600" h="297179">
                  <a:moveTo>
                    <a:pt x="76200" y="175260"/>
                  </a:moveTo>
                  <a:lnTo>
                    <a:pt x="83820" y="175260"/>
                  </a:lnTo>
                </a:path>
                <a:path w="1371600" h="297179">
                  <a:moveTo>
                    <a:pt x="1280160" y="175260"/>
                  </a:moveTo>
                  <a:lnTo>
                    <a:pt x="1287780" y="175260"/>
                  </a:lnTo>
                </a:path>
                <a:path w="1371600" h="297179">
                  <a:moveTo>
                    <a:pt x="76200" y="182879"/>
                  </a:moveTo>
                  <a:lnTo>
                    <a:pt x="83820" y="182879"/>
                  </a:lnTo>
                </a:path>
                <a:path w="1371600" h="297179">
                  <a:moveTo>
                    <a:pt x="1280160" y="182879"/>
                  </a:moveTo>
                  <a:lnTo>
                    <a:pt x="1287780" y="182879"/>
                  </a:lnTo>
                </a:path>
                <a:path w="1371600" h="297179">
                  <a:moveTo>
                    <a:pt x="76200" y="190500"/>
                  </a:moveTo>
                  <a:lnTo>
                    <a:pt x="83820" y="190500"/>
                  </a:lnTo>
                </a:path>
                <a:path w="1371600" h="297179">
                  <a:moveTo>
                    <a:pt x="1280160" y="190500"/>
                  </a:moveTo>
                  <a:lnTo>
                    <a:pt x="1287780" y="190500"/>
                  </a:lnTo>
                </a:path>
                <a:path w="1371600" h="297179">
                  <a:moveTo>
                    <a:pt x="76200" y="198120"/>
                  </a:moveTo>
                  <a:lnTo>
                    <a:pt x="83820" y="198120"/>
                  </a:lnTo>
                </a:path>
                <a:path w="1371600" h="297179">
                  <a:moveTo>
                    <a:pt x="1280160" y="198120"/>
                  </a:moveTo>
                  <a:lnTo>
                    <a:pt x="1287780" y="198120"/>
                  </a:lnTo>
                </a:path>
                <a:path w="1371600" h="297179">
                  <a:moveTo>
                    <a:pt x="76200" y="205739"/>
                  </a:moveTo>
                  <a:lnTo>
                    <a:pt x="83820" y="205739"/>
                  </a:lnTo>
                </a:path>
                <a:path w="1371600" h="297179">
                  <a:moveTo>
                    <a:pt x="1280160" y="205739"/>
                  </a:moveTo>
                  <a:lnTo>
                    <a:pt x="1287780" y="205739"/>
                  </a:lnTo>
                </a:path>
                <a:path w="1371600" h="297179">
                  <a:moveTo>
                    <a:pt x="76200" y="213360"/>
                  </a:moveTo>
                  <a:lnTo>
                    <a:pt x="83820" y="213360"/>
                  </a:lnTo>
                </a:path>
                <a:path w="1371600" h="297179">
                  <a:moveTo>
                    <a:pt x="1280160" y="213360"/>
                  </a:moveTo>
                  <a:lnTo>
                    <a:pt x="1287780" y="213360"/>
                  </a:lnTo>
                </a:path>
                <a:path w="1371600" h="297179">
                  <a:moveTo>
                    <a:pt x="76200" y="220979"/>
                  </a:moveTo>
                  <a:lnTo>
                    <a:pt x="83820" y="220979"/>
                  </a:lnTo>
                </a:path>
                <a:path w="1371600" h="297179">
                  <a:moveTo>
                    <a:pt x="1280160" y="220979"/>
                  </a:moveTo>
                  <a:lnTo>
                    <a:pt x="1287780" y="220979"/>
                  </a:lnTo>
                </a:path>
                <a:path w="1371600" h="297179">
                  <a:moveTo>
                    <a:pt x="76200" y="228600"/>
                  </a:moveTo>
                  <a:lnTo>
                    <a:pt x="83820" y="228600"/>
                  </a:lnTo>
                </a:path>
                <a:path w="1371600" h="297179">
                  <a:moveTo>
                    <a:pt x="1280160" y="228600"/>
                  </a:moveTo>
                  <a:lnTo>
                    <a:pt x="1287780" y="228600"/>
                  </a:lnTo>
                </a:path>
                <a:path w="1371600" h="297179">
                  <a:moveTo>
                    <a:pt x="76200" y="236219"/>
                  </a:moveTo>
                  <a:lnTo>
                    <a:pt x="83820" y="236219"/>
                  </a:lnTo>
                </a:path>
                <a:path w="1371600" h="297179">
                  <a:moveTo>
                    <a:pt x="1280160" y="236219"/>
                  </a:moveTo>
                  <a:lnTo>
                    <a:pt x="1287780" y="236219"/>
                  </a:lnTo>
                </a:path>
                <a:path w="1371600" h="297179">
                  <a:moveTo>
                    <a:pt x="76200" y="243839"/>
                  </a:moveTo>
                  <a:lnTo>
                    <a:pt x="83820" y="243839"/>
                  </a:lnTo>
                </a:path>
                <a:path w="1371600" h="297179">
                  <a:moveTo>
                    <a:pt x="1280160" y="243839"/>
                  </a:moveTo>
                  <a:lnTo>
                    <a:pt x="1287780" y="243839"/>
                  </a:lnTo>
                </a:path>
                <a:path w="1371600" h="297179">
                  <a:moveTo>
                    <a:pt x="76200" y="251460"/>
                  </a:moveTo>
                  <a:lnTo>
                    <a:pt x="83820" y="251460"/>
                  </a:lnTo>
                </a:path>
                <a:path w="1371600" h="297179">
                  <a:moveTo>
                    <a:pt x="1280160" y="251460"/>
                  </a:moveTo>
                  <a:lnTo>
                    <a:pt x="1287780" y="251460"/>
                  </a:lnTo>
                </a:path>
                <a:path w="1371600" h="297179">
                  <a:moveTo>
                    <a:pt x="76200" y="259079"/>
                  </a:moveTo>
                  <a:lnTo>
                    <a:pt x="83820" y="259079"/>
                  </a:lnTo>
                </a:path>
                <a:path w="1371600" h="297179">
                  <a:moveTo>
                    <a:pt x="1280160" y="259079"/>
                  </a:moveTo>
                  <a:lnTo>
                    <a:pt x="1287780" y="259079"/>
                  </a:lnTo>
                </a:path>
                <a:path w="1371600" h="297179">
                  <a:moveTo>
                    <a:pt x="45720" y="266700"/>
                  </a:moveTo>
                  <a:lnTo>
                    <a:pt x="121920" y="266700"/>
                  </a:lnTo>
                </a:path>
                <a:path w="1371600" h="297179">
                  <a:moveTo>
                    <a:pt x="1249679" y="266700"/>
                  </a:moveTo>
                  <a:lnTo>
                    <a:pt x="1325879" y="266700"/>
                  </a:lnTo>
                </a:path>
                <a:path w="1371600" h="297179">
                  <a:moveTo>
                    <a:pt x="30479" y="274319"/>
                  </a:moveTo>
                  <a:lnTo>
                    <a:pt x="45719" y="274319"/>
                  </a:lnTo>
                </a:path>
                <a:path w="1371600" h="297179">
                  <a:moveTo>
                    <a:pt x="121920" y="274319"/>
                  </a:moveTo>
                  <a:lnTo>
                    <a:pt x="137160" y="274319"/>
                  </a:lnTo>
                </a:path>
                <a:path w="1371600" h="297179">
                  <a:moveTo>
                    <a:pt x="1234439" y="274319"/>
                  </a:moveTo>
                  <a:lnTo>
                    <a:pt x="1249679" y="274319"/>
                  </a:lnTo>
                </a:path>
                <a:path w="1371600" h="297179">
                  <a:moveTo>
                    <a:pt x="1325879" y="274319"/>
                  </a:moveTo>
                  <a:lnTo>
                    <a:pt x="1341119" y="274319"/>
                  </a:lnTo>
                </a:path>
                <a:path w="1371600" h="297179">
                  <a:moveTo>
                    <a:pt x="22860" y="281939"/>
                  </a:moveTo>
                  <a:lnTo>
                    <a:pt x="30480" y="281939"/>
                  </a:lnTo>
                </a:path>
                <a:path w="1371600" h="297179">
                  <a:moveTo>
                    <a:pt x="137160" y="281939"/>
                  </a:moveTo>
                  <a:lnTo>
                    <a:pt x="152400" y="281939"/>
                  </a:lnTo>
                </a:path>
                <a:path w="1371600" h="297179">
                  <a:moveTo>
                    <a:pt x="1226819" y="281939"/>
                  </a:moveTo>
                  <a:lnTo>
                    <a:pt x="1234439" y="281939"/>
                  </a:lnTo>
                </a:path>
                <a:path w="1371600" h="297179">
                  <a:moveTo>
                    <a:pt x="1341119" y="281939"/>
                  </a:moveTo>
                  <a:lnTo>
                    <a:pt x="1356359" y="281939"/>
                  </a:lnTo>
                </a:path>
                <a:path w="1371600" h="297179">
                  <a:moveTo>
                    <a:pt x="15239" y="289560"/>
                  </a:moveTo>
                  <a:lnTo>
                    <a:pt x="22860" y="289560"/>
                  </a:lnTo>
                </a:path>
                <a:path w="1371600" h="297179">
                  <a:moveTo>
                    <a:pt x="152400" y="289560"/>
                  </a:moveTo>
                  <a:lnTo>
                    <a:pt x="160020" y="289560"/>
                  </a:lnTo>
                </a:path>
                <a:path w="1371600" h="297179">
                  <a:moveTo>
                    <a:pt x="1211579" y="289560"/>
                  </a:moveTo>
                  <a:lnTo>
                    <a:pt x="1226819" y="289560"/>
                  </a:lnTo>
                </a:path>
                <a:path w="1371600" h="297179">
                  <a:moveTo>
                    <a:pt x="1356360" y="289560"/>
                  </a:moveTo>
                  <a:lnTo>
                    <a:pt x="1363980" y="289560"/>
                  </a:lnTo>
                </a:path>
                <a:path w="1371600" h="297179">
                  <a:moveTo>
                    <a:pt x="0" y="297179"/>
                  </a:moveTo>
                  <a:lnTo>
                    <a:pt x="15239" y="297179"/>
                  </a:lnTo>
                </a:path>
                <a:path w="1371600" h="297179">
                  <a:moveTo>
                    <a:pt x="160020" y="297179"/>
                  </a:moveTo>
                  <a:lnTo>
                    <a:pt x="167640" y="297179"/>
                  </a:lnTo>
                </a:path>
                <a:path w="1371600" h="297179">
                  <a:moveTo>
                    <a:pt x="1203960" y="297179"/>
                  </a:moveTo>
                  <a:lnTo>
                    <a:pt x="1211580" y="297179"/>
                  </a:lnTo>
                </a:path>
                <a:path w="1371600" h="297179">
                  <a:moveTo>
                    <a:pt x="1363979" y="297179"/>
                  </a:moveTo>
                  <a:lnTo>
                    <a:pt x="1371600" y="29717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4" name="object 444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471160" y="6469374"/>
              <a:ext cx="45720" cy="15240"/>
            </a:xfrm>
            <a:prstGeom prst="rect">
              <a:avLst/>
            </a:prstGeom>
          </p:spPr>
        </p:pic>
        <p:pic>
          <p:nvPicPr>
            <p:cNvPr id="445" name="object 445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257800" y="6469374"/>
              <a:ext cx="83820" cy="22860"/>
            </a:xfrm>
            <a:prstGeom prst="rect">
              <a:avLst/>
            </a:prstGeom>
          </p:spPr>
        </p:pic>
        <p:sp>
          <p:nvSpPr>
            <p:cNvPr id="446" name="object 446" descr=""/>
            <p:cNvSpPr/>
            <p:nvPr/>
          </p:nvSpPr>
          <p:spPr>
            <a:xfrm>
              <a:off x="4983480" y="6480804"/>
              <a:ext cx="1409700" cy="30480"/>
            </a:xfrm>
            <a:custGeom>
              <a:avLst/>
              <a:gdLst/>
              <a:ahLst/>
              <a:cxnLst/>
              <a:rect l="l" t="t" r="r" b="b"/>
              <a:pathLst>
                <a:path w="1409700" h="30479">
                  <a:moveTo>
                    <a:pt x="15239" y="0"/>
                  </a:moveTo>
                  <a:lnTo>
                    <a:pt x="22860" y="0"/>
                  </a:lnTo>
                </a:path>
                <a:path w="1409700" h="30479">
                  <a:moveTo>
                    <a:pt x="190500" y="0"/>
                  </a:moveTo>
                  <a:lnTo>
                    <a:pt x="198120" y="0"/>
                  </a:lnTo>
                </a:path>
                <a:path w="1409700" h="30479">
                  <a:moveTo>
                    <a:pt x="1219200" y="0"/>
                  </a:moveTo>
                  <a:lnTo>
                    <a:pt x="1226820" y="0"/>
                  </a:lnTo>
                </a:path>
                <a:path w="1409700" h="30479">
                  <a:moveTo>
                    <a:pt x="1386839" y="0"/>
                  </a:moveTo>
                  <a:lnTo>
                    <a:pt x="1394460" y="0"/>
                  </a:lnTo>
                </a:path>
                <a:path w="1409700" h="30479">
                  <a:moveTo>
                    <a:pt x="7620" y="7619"/>
                  </a:moveTo>
                  <a:lnTo>
                    <a:pt x="15240" y="7619"/>
                  </a:lnTo>
                </a:path>
                <a:path w="1409700" h="30479">
                  <a:moveTo>
                    <a:pt x="190500" y="7619"/>
                  </a:moveTo>
                  <a:lnTo>
                    <a:pt x="198120" y="7619"/>
                  </a:lnTo>
                </a:path>
                <a:path w="1409700" h="30479">
                  <a:moveTo>
                    <a:pt x="1211579" y="7619"/>
                  </a:moveTo>
                  <a:lnTo>
                    <a:pt x="1219200" y="7619"/>
                  </a:lnTo>
                </a:path>
                <a:path w="1409700" h="30479">
                  <a:moveTo>
                    <a:pt x="1394460" y="7619"/>
                  </a:moveTo>
                  <a:lnTo>
                    <a:pt x="1402080" y="7619"/>
                  </a:lnTo>
                </a:path>
                <a:path w="1409700" h="30479">
                  <a:moveTo>
                    <a:pt x="7620" y="15239"/>
                  </a:moveTo>
                  <a:lnTo>
                    <a:pt x="15240" y="15239"/>
                  </a:lnTo>
                </a:path>
                <a:path w="1409700" h="30479">
                  <a:moveTo>
                    <a:pt x="190500" y="15239"/>
                  </a:moveTo>
                  <a:lnTo>
                    <a:pt x="198120" y="15239"/>
                  </a:lnTo>
                </a:path>
                <a:path w="1409700" h="30479">
                  <a:moveTo>
                    <a:pt x="1211579" y="15239"/>
                  </a:moveTo>
                  <a:lnTo>
                    <a:pt x="1219200" y="15239"/>
                  </a:lnTo>
                </a:path>
                <a:path w="1409700" h="30479">
                  <a:moveTo>
                    <a:pt x="1394460" y="15239"/>
                  </a:moveTo>
                  <a:lnTo>
                    <a:pt x="1402080" y="15239"/>
                  </a:lnTo>
                </a:path>
                <a:path w="1409700" h="30479">
                  <a:moveTo>
                    <a:pt x="0" y="22860"/>
                  </a:moveTo>
                  <a:lnTo>
                    <a:pt x="15239" y="22860"/>
                  </a:lnTo>
                </a:path>
                <a:path w="1409700" h="30479">
                  <a:moveTo>
                    <a:pt x="198120" y="22860"/>
                  </a:moveTo>
                  <a:lnTo>
                    <a:pt x="205740" y="22860"/>
                  </a:lnTo>
                </a:path>
                <a:path w="1409700" h="30479">
                  <a:moveTo>
                    <a:pt x="1203960" y="22860"/>
                  </a:moveTo>
                  <a:lnTo>
                    <a:pt x="1219200" y="22860"/>
                  </a:lnTo>
                </a:path>
                <a:path w="1409700" h="30479">
                  <a:moveTo>
                    <a:pt x="1402079" y="22860"/>
                  </a:moveTo>
                  <a:lnTo>
                    <a:pt x="1409700" y="22860"/>
                  </a:lnTo>
                </a:path>
                <a:path w="1409700" h="30479">
                  <a:moveTo>
                    <a:pt x="0" y="30479"/>
                  </a:moveTo>
                  <a:lnTo>
                    <a:pt x="7620" y="30479"/>
                  </a:lnTo>
                </a:path>
                <a:path w="1409700" h="30479">
                  <a:moveTo>
                    <a:pt x="198120" y="30479"/>
                  </a:moveTo>
                  <a:lnTo>
                    <a:pt x="205740" y="3047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7" name="object 447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410200" y="6476994"/>
              <a:ext cx="99060" cy="53339"/>
            </a:xfrm>
            <a:prstGeom prst="rect">
              <a:avLst/>
            </a:prstGeom>
          </p:spPr>
        </p:pic>
        <p:sp>
          <p:nvSpPr>
            <p:cNvPr id="448" name="object 448" descr=""/>
            <p:cNvSpPr/>
            <p:nvPr/>
          </p:nvSpPr>
          <p:spPr>
            <a:xfrm>
              <a:off x="4983480" y="6511284"/>
              <a:ext cx="1409700" cy="7620"/>
            </a:xfrm>
            <a:custGeom>
              <a:avLst/>
              <a:gdLst/>
              <a:ahLst/>
              <a:cxnLst/>
              <a:rect l="l" t="t" r="r" b="b"/>
              <a:pathLst>
                <a:path w="1409700" h="7620">
                  <a:moveTo>
                    <a:pt x="1203960" y="0"/>
                  </a:moveTo>
                  <a:lnTo>
                    <a:pt x="1211580" y="0"/>
                  </a:lnTo>
                </a:path>
                <a:path w="1409700" h="7620">
                  <a:moveTo>
                    <a:pt x="1402079" y="0"/>
                  </a:moveTo>
                  <a:lnTo>
                    <a:pt x="1409700" y="0"/>
                  </a:lnTo>
                </a:path>
                <a:path w="1409700" h="7620">
                  <a:moveTo>
                    <a:pt x="0" y="7620"/>
                  </a:moveTo>
                  <a:lnTo>
                    <a:pt x="7620" y="7620"/>
                  </a:lnTo>
                </a:path>
                <a:path w="1409700" h="7620">
                  <a:moveTo>
                    <a:pt x="198120" y="7620"/>
                  </a:moveTo>
                  <a:lnTo>
                    <a:pt x="205740" y="7620"/>
                  </a:lnTo>
                </a:path>
                <a:path w="1409700" h="7620">
                  <a:moveTo>
                    <a:pt x="1203960" y="7620"/>
                  </a:moveTo>
                  <a:lnTo>
                    <a:pt x="1211580" y="7620"/>
                  </a:lnTo>
                </a:path>
                <a:path w="1409700" h="7620">
                  <a:moveTo>
                    <a:pt x="1402079" y="7620"/>
                  </a:moveTo>
                  <a:lnTo>
                    <a:pt x="140970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9" name="object 449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257800" y="6484614"/>
              <a:ext cx="76200" cy="60960"/>
            </a:xfrm>
            <a:prstGeom prst="rect">
              <a:avLst/>
            </a:prstGeom>
          </p:spPr>
        </p:pic>
        <p:sp>
          <p:nvSpPr>
            <p:cNvPr id="450" name="object 450" descr=""/>
            <p:cNvSpPr/>
            <p:nvPr/>
          </p:nvSpPr>
          <p:spPr>
            <a:xfrm>
              <a:off x="4983480" y="6526524"/>
              <a:ext cx="1417320" cy="7620"/>
            </a:xfrm>
            <a:custGeom>
              <a:avLst/>
              <a:gdLst/>
              <a:ahLst/>
              <a:cxnLst/>
              <a:rect l="l" t="t" r="r" b="b"/>
              <a:pathLst>
                <a:path w="1417320" h="7620">
                  <a:moveTo>
                    <a:pt x="0" y="0"/>
                  </a:moveTo>
                  <a:lnTo>
                    <a:pt x="7620" y="0"/>
                  </a:lnTo>
                </a:path>
                <a:path w="1417320" h="7620">
                  <a:moveTo>
                    <a:pt x="205739" y="0"/>
                  </a:moveTo>
                  <a:lnTo>
                    <a:pt x="213360" y="0"/>
                  </a:lnTo>
                </a:path>
                <a:path w="1417320" h="7620">
                  <a:moveTo>
                    <a:pt x="1203960" y="0"/>
                  </a:moveTo>
                  <a:lnTo>
                    <a:pt x="1211580" y="0"/>
                  </a:lnTo>
                </a:path>
                <a:path w="1417320" h="7620">
                  <a:moveTo>
                    <a:pt x="1409700" y="0"/>
                  </a:moveTo>
                  <a:lnTo>
                    <a:pt x="1417320" y="0"/>
                  </a:lnTo>
                </a:path>
                <a:path w="1417320" h="7620">
                  <a:moveTo>
                    <a:pt x="0" y="7620"/>
                  </a:moveTo>
                  <a:lnTo>
                    <a:pt x="762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1" name="object 451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402580" y="6522714"/>
              <a:ext cx="99060" cy="15240"/>
            </a:xfrm>
            <a:prstGeom prst="rect">
              <a:avLst/>
            </a:prstGeom>
          </p:spPr>
        </p:pic>
        <p:sp>
          <p:nvSpPr>
            <p:cNvPr id="452" name="object 452" descr=""/>
            <p:cNvSpPr/>
            <p:nvPr/>
          </p:nvSpPr>
          <p:spPr>
            <a:xfrm>
              <a:off x="5189220" y="65341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3" name="object 453" descr=""/>
            <p:cNvSpPr/>
            <p:nvPr/>
          </p:nvSpPr>
          <p:spPr>
            <a:xfrm>
              <a:off x="5494020" y="65341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B0B0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4" name="object 454" descr=""/>
            <p:cNvSpPr/>
            <p:nvPr/>
          </p:nvSpPr>
          <p:spPr>
            <a:xfrm>
              <a:off x="4983480" y="6534144"/>
              <a:ext cx="1417320" cy="7620"/>
            </a:xfrm>
            <a:custGeom>
              <a:avLst/>
              <a:gdLst/>
              <a:ahLst/>
              <a:cxnLst/>
              <a:rect l="l" t="t" r="r" b="b"/>
              <a:pathLst>
                <a:path w="1417320" h="7620">
                  <a:moveTo>
                    <a:pt x="1196339" y="0"/>
                  </a:moveTo>
                  <a:lnTo>
                    <a:pt x="1203960" y="0"/>
                  </a:lnTo>
                </a:path>
                <a:path w="1417320" h="7620">
                  <a:moveTo>
                    <a:pt x="1409700" y="0"/>
                  </a:moveTo>
                  <a:lnTo>
                    <a:pt x="1417320" y="0"/>
                  </a:lnTo>
                </a:path>
                <a:path w="1417320" h="7620">
                  <a:moveTo>
                    <a:pt x="0" y="7620"/>
                  </a:moveTo>
                  <a:lnTo>
                    <a:pt x="7620" y="7620"/>
                  </a:lnTo>
                </a:path>
                <a:path w="1417320" h="7620">
                  <a:moveTo>
                    <a:pt x="205739" y="7620"/>
                  </a:moveTo>
                  <a:lnTo>
                    <a:pt x="213360" y="762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 descr=""/>
            <p:cNvSpPr/>
            <p:nvPr/>
          </p:nvSpPr>
          <p:spPr>
            <a:xfrm>
              <a:off x="5318760" y="65417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 descr=""/>
            <p:cNvSpPr/>
            <p:nvPr/>
          </p:nvSpPr>
          <p:spPr>
            <a:xfrm>
              <a:off x="5402580" y="65417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 descr=""/>
            <p:cNvSpPr/>
            <p:nvPr/>
          </p:nvSpPr>
          <p:spPr>
            <a:xfrm>
              <a:off x="4983480" y="6541764"/>
              <a:ext cx="1417320" cy="7620"/>
            </a:xfrm>
            <a:custGeom>
              <a:avLst/>
              <a:gdLst/>
              <a:ahLst/>
              <a:cxnLst/>
              <a:rect l="l" t="t" r="r" b="b"/>
              <a:pathLst>
                <a:path w="1417320" h="7620">
                  <a:moveTo>
                    <a:pt x="472439" y="0"/>
                  </a:moveTo>
                  <a:lnTo>
                    <a:pt x="480060" y="0"/>
                  </a:lnTo>
                </a:path>
                <a:path w="1417320" h="7620">
                  <a:moveTo>
                    <a:pt x="1196339" y="0"/>
                  </a:moveTo>
                  <a:lnTo>
                    <a:pt x="1203960" y="0"/>
                  </a:lnTo>
                </a:path>
                <a:path w="1417320" h="7620">
                  <a:moveTo>
                    <a:pt x="1409700" y="0"/>
                  </a:moveTo>
                  <a:lnTo>
                    <a:pt x="1417320" y="0"/>
                  </a:lnTo>
                </a:path>
                <a:path w="1417320" h="7620">
                  <a:moveTo>
                    <a:pt x="0" y="7619"/>
                  </a:moveTo>
                  <a:lnTo>
                    <a:pt x="7620" y="7619"/>
                  </a:lnTo>
                </a:path>
                <a:path w="1417320" h="7620">
                  <a:moveTo>
                    <a:pt x="205739" y="7619"/>
                  </a:moveTo>
                  <a:lnTo>
                    <a:pt x="213360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8" name="object 458" descr=""/>
            <p:cNvSpPr/>
            <p:nvPr/>
          </p:nvSpPr>
          <p:spPr>
            <a:xfrm>
              <a:off x="5311140" y="654938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 h="0">
                  <a:moveTo>
                    <a:pt x="0" y="0"/>
                  </a:moveTo>
                  <a:lnTo>
                    <a:pt x="15239" y="0"/>
                  </a:lnTo>
                </a:path>
              </a:pathLst>
            </a:custGeom>
            <a:ln w="7620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 descr=""/>
            <p:cNvSpPr/>
            <p:nvPr/>
          </p:nvSpPr>
          <p:spPr>
            <a:xfrm>
              <a:off x="6179820" y="6549384"/>
              <a:ext cx="220979" cy="0"/>
            </a:xfrm>
            <a:custGeom>
              <a:avLst/>
              <a:gdLst/>
              <a:ahLst/>
              <a:cxnLst/>
              <a:rect l="l" t="t" r="r" b="b"/>
              <a:pathLst>
                <a:path w="220979" h="0">
                  <a:moveTo>
                    <a:pt x="0" y="0"/>
                  </a:moveTo>
                  <a:lnTo>
                    <a:pt x="7620" y="0"/>
                  </a:lnTo>
                </a:path>
                <a:path w="220979" h="0">
                  <a:moveTo>
                    <a:pt x="213360" y="0"/>
                  </a:moveTo>
                  <a:lnTo>
                    <a:pt x="22098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0" name="object 460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455920" y="6537954"/>
              <a:ext cx="45720" cy="22860"/>
            </a:xfrm>
            <a:prstGeom prst="rect">
              <a:avLst/>
            </a:prstGeom>
          </p:spPr>
        </p:pic>
        <p:pic>
          <p:nvPicPr>
            <p:cNvPr id="461" name="object 461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242560" y="6545574"/>
              <a:ext cx="167639" cy="15240"/>
            </a:xfrm>
            <a:prstGeom prst="rect">
              <a:avLst/>
            </a:prstGeom>
          </p:spPr>
        </p:pic>
        <p:sp>
          <p:nvSpPr>
            <p:cNvPr id="462" name="object 462" descr=""/>
            <p:cNvSpPr/>
            <p:nvPr/>
          </p:nvSpPr>
          <p:spPr>
            <a:xfrm>
              <a:off x="4983480" y="6557004"/>
              <a:ext cx="1417320" cy="7620"/>
            </a:xfrm>
            <a:custGeom>
              <a:avLst/>
              <a:gdLst/>
              <a:ahLst/>
              <a:cxnLst/>
              <a:rect l="l" t="t" r="r" b="b"/>
              <a:pathLst>
                <a:path w="1417320" h="7620">
                  <a:moveTo>
                    <a:pt x="0" y="0"/>
                  </a:moveTo>
                  <a:lnTo>
                    <a:pt x="7620" y="0"/>
                  </a:lnTo>
                </a:path>
                <a:path w="1417320" h="7620">
                  <a:moveTo>
                    <a:pt x="205739" y="0"/>
                  </a:moveTo>
                  <a:lnTo>
                    <a:pt x="213360" y="0"/>
                  </a:lnTo>
                </a:path>
                <a:path w="1417320" h="7620">
                  <a:moveTo>
                    <a:pt x="411480" y="0"/>
                  </a:moveTo>
                  <a:lnTo>
                    <a:pt x="457200" y="0"/>
                  </a:lnTo>
                </a:path>
                <a:path w="1417320" h="7620">
                  <a:moveTo>
                    <a:pt x="1203960" y="0"/>
                  </a:moveTo>
                  <a:lnTo>
                    <a:pt x="1211580" y="0"/>
                  </a:lnTo>
                </a:path>
                <a:path w="1417320" h="7620">
                  <a:moveTo>
                    <a:pt x="1409700" y="0"/>
                  </a:moveTo>
                  <a:lnTo>
                    <a:pt x="1417320" y="0"/>
                  </a:lnTo>
                </a:path>
                <a:path w="1417320" h="7620">
                  <a:moveTo>
                    <a:pt x="0" y="7619"/>
                  </a:moveTo>
                  <a:lnTo>
                    <a:pt x="7620" y="7619"/>
                  </a:lnTo>
                </a:path>
                <a:path w="1417320" h="7620">
                  <a:moveTo>
                    <a:pt x="205739" y="7619"/>
                  </a:moveTo>
                  <a:lnTo>
                    <a:pt x="213360" y="7619"/>
                  </a:lnTo>
                </a:path>
                <a:path w="1417320" h="7620">
                  <a:moveTo>
                    <a:pt x="1203960" y="7619"/>
                  </a:moveTo>
                  <a:lnTo>
                    <a:pt x="1211580" y="7619"/>
                  </a:lnTo>
                </a:path>
                <a:path w="1417320" h="7620">
                  <a:moveTo>
                    <a:pt x="1402079" y="7619"/>
                  </a:moveTo>
                  <a:lnTo>
                    <a:pt x="1417319" y="76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3" name="object 463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334000" y="6560814"/>
              <a:ext cx="38100" cy="15240"/>
            </a:xfrm>
            <a:prstGeom prst="rect">
              <a:avLst/>
            </a:prstGeom>
          </p:spPr>
        </p:pic>
        <p:sp>
          <p:nvSpPr>
            <p:cNvPr id="464" name="object 464" descr=""/>
            <p:cNvSpPr/>
            <p:nvPr/>
          </p:nvSpPr>
          <p:spPr>
            <a:xfrm>
              <a:off x="4983480" y="6572244"/>
              <a:ext cx="1409700" cy="15240"/>
            </a:xfrm>
            <a:custGeom>
              <a:avLst/>
              <a:gdLst/>
              <a:ahLst/>
              <a:cxnLst/>
              <a:rect l="l" t="t" r="r" b="b"/>
              <a:pathLst>
                <a:path w="1409700" h="15240">
                  <a:moveTo>
                    <a:pt x="0" y="0"/>
                  </a:moveTo>
                  <a:lnTo>
                    <a:pt x="7620" y="0"/>
                  </a:lnTo>
                </a:path>
                <a:path w="1409700" h="15240">
                  <a:moveTo>
                    <a:pt x="198120" y="0"/>
                  </a:moveTo>
                  <a:lnTo>
                    <a:pt x="205740" y="0"/>
                  </a:lnTo>
                </a:path>
                <a:path w="1409700" h="15240">
                  <a:moveTo>
                    <a:pt x="1203960" y="0"/>
                  </a:moveTo>
                  <a:lnTo>
                    <a:pt x="1211580" y="0"/>
                  </a:lnTo>
                </a:path>
                <a:path w="1409700" h="15240">
                  <a:moveTo>
                    <a:pt x="1402079" y="0"/>
                  </a:moveTo>
                  <a:lnTo>
                    <a:pt x="1409700" y="0"/>
                  </a:lnTo>
                </a:path>
                <a:path w="1409700" h="15240">
                  <a:moveTo>
                    <a:pt x="0" y="7620"/>
                  </a:moveTo>
                  <a:lnTo>
                    <a:pt x="7620" y="7620"/>
                  </a:lnTo>
                </a:path>
                <a:path w="1409700" h="15240">
                  <a:moveTo>
                    <a:pt x="198120" y="7620"/>
                  </a:moveTo>
                  <a:lnTo>
                    <a:pt x="205740" y="7620"/>
                  </a:lnTo>
                </a:path>
                <a:path w="1409700" h="15240">
                  <a:moveTo>
                    <a:pt x="1203960" y="7620"/>
                  </a:moveTo>
                  <a:lnTo>
                    <a:pt x="1211580" y="7620"/>
                  </a:lnTo>
                </a:path>
                <a:path w="1409700" h="15240">
                  <a:moveTo>
                    <a:pt x="1402079" y="7620"/>
                  </a:moveTo>
                  <a:lnTo>
                    <a:pt x="1409700" y="7620"/>
                  </a:lnTo>
                </a:path>
                <a:path w="1409700" h="15240">
                  <a:moveTo>
                    <a:pt x="0" y="15239"/>
                  </a:moveTo>
                  <a:lnTo>
                    <a:pt x="7620" y="15239"/>
                  </a:lnTo>
                </a:path>
                <a:path w="1409700" h="15240">
                  <a:moveTo>
                    <a:pt x="198120" y="15239"/>
                  </a:moveTo>
                  <a:lnTo>
                    <a:pt x="205740" y="1523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5" name="object 465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334000" y="6576054"/>
              <a:ext cx="30479" cy="22860"/>
            </a:xfrm>
            <a:prstGeom prst="rect">
              <a:avLst/>
            </a:prstGeom>
          </p:spPr>
        </p:pic>
        <p:sp>
          <p:nvSpPr>
            <p:cNvPr id="466" name="object 466" descr=""/>
            <p:cNvSpPr/>
            <p:nvPr/>
          </p:nvSpPr>
          <p:spPr>
            <a:xfrm>
              <a:off x="4968240" y="6587484"/>
              <a:ext cx="1455420" cy="335280"/>
            </a:xfrm>
            <a:custGeom>
              <a:avLst/>
              <a:gdLst/>
              <a:ahLst/>
              <a:cxnLst/>
              <a:rect l="l" t="t" r="r" b="b"/>
              <a:pathLst>
                <a:path w="1455420" h="335279">
                  <a:moveTo>
                    <a:pt x="1219200" y="0"/>
                  </a:moveTo>
                  <a:lnTo>
                    <a:pt x="1226820" y="0"/>
                  </a:lnTo>
                </a:path>
                <a:path w="1455420" h="335279">
                  <a:moveTo>
                    <a:pt x="1417319" y="0"/>
                  </a:moveTo>
                  <a:lnTo>
                    <a:pt x="1424939" y="0"/>
                  </a:lnTo>
                </a:path>
                <a:path w="1455420" h="335279">
                  <a:moveTo>
                    <a:pt x="22860" y="7620"/>
                  </a:moveTo>
                  <a:lnTo>
                    <a:pt x="30480" y="7620"/>
                  </a:lnTo>
                </a:path>
                <a:path w="1455420" h="335279">
                  <a:moveTo>
                    <a:pt x="213360" y="7620"/>
                  </a:moveTo>
                  <a:lnTo>
                    <a:pt x="220980" y="7620"/>
                  </a:lnTo>
                </a:path>
                <a:path w="1455420" h="335279">
                  <a:moveTo>
                    <a:pt x="1226819" y="7620"/>
                  </a:moveTo>
                  <a:lnTo>
                    <a:pt x="1234439" y="7620"/>
                  </a:lnTo>
                </a:path>
                <a:path w="1455420" h="335279">
                  <a:moveTo>
                    <a:pt x="1409700" y="7620"/>
                  </a:moveTo>
                  <a:lnTo>
                    <a:pt x="1417320" y="7620"/>
                  </a:lnTo>
                </a:path>
                <a:path w="1455420" h="335279">
                  <a:moveTo>
                    <a:pt x="22860" y="15240"/>
                  </a:moveTo>
                  <a:lnTo>
                    <a:pt x="30480" y="15240"/>
                  </a:lnTo>
                </a:path>
                <a:path w="1455420" h="335279">
                  <a:moveTo>
                    <a:pt x="205739" y="15240"/>
                  </a:moveTo>
                  <a:lnTo>
                    <a:pt x="213360" y="15240"/>
                  </a:lnTo>
                </a:path>
                <a:path w="1455420" h="335279">
                  <a:moveTo>
                    <a:pt x="1226819" y="15240"/>
                  </a:moveTo>
                  <a:lnTo>
                    <a:pt x="1234439" y="15240"/>
                  </a:lnTo>
                </a:path>
                <a:path w="1455420" h="335279">
                  <a:moveTo>
                    <a:pt x="1409700" y="15240"/>
                  </a:moveTo>
                  <a:lnTo>
                    <a:pt x="1417320" y="15240"/>
                  </a:lnTo>
                </a:path>
                <a:path w="1455420" h="335279">
                  <a:moveTo>
                    <a:pt x="30479" y="22860"/>
                  </a:moveTo>
                  <a:lnTo>
                    <a:pt x="38100" y="22860"/>
                  </a:lnTo>
                </a:path>
                <a:path w="1455420" h="335279">
                  <a:moveTo>
                    <a:pt x="198120" y="22860"/>
                  </a:moveTo>
                  <a:lnTo>
                    <a:pt x="205740" y="22860"/>
                  </a:lnTo>
                </a:path>
                <a:path w="1455420" h="335279">
                  <a:moveTo>
                    <a:pt x="1234439" y="22860"/>
                  </a:moveTo>
                  <a:lnTo>
                    <a:pt x="1242060" y="22860"/>
                  </a:lnTo>
                </a:path>
                <a:path w="1455420" h="335279">
                  <a:moveTo>
                    <a:pt x="1402079" y="22860"/>
                  </a:moveTo>
                  <a:lnTo>
                    <a:pt x="1409700" y="22860"/>
                  </a:lnTo>
                </a:path>
                <a:path w="1455420" h="335279">
                  <a:moveTo>
                    <a:pt x="38100" y="30480"/>
                  </a:moveTo>
                  <a:lnTo>
                    <a:pt x="53339" y="30480"/>
                  </a:lnTo>
                </a:path>
                <a:path w="1455420" h="335279">
                  <a:moveTo>
                    <a:pt x="190500" y="30480"/>
                  </a:moveTo>
                  <a:lnTo>
                    <a:pt x="198120" y="30480"/>
                  </a:lnTo>
                </a:path>
                <a:path w="1455420" h="335279">
                  <a:moveTo>
                    <a:pt x="1242060" y="30480"/>
                  </a:moveTo>
                  <a:lnTo>
                    <a:pt x="1249680" y="30480"/>
                  </a:lnTo>
                </a:path>
                <a:path w="1455420" h="335279">
                  <a:moveTo>
                    <a:pt x="1394460" y="30480"/>
                  </a:moveTo>
                  <a:lnTo>
                    <a:pt x="1402080" y="30480"/>
                  </a:lnTo>
                </a:path>
                <a:path w="1455420" h="335279">
                  <a:moveTo>
                    <a:pt x="53339" y="38100"/>
                  </a:moveTo>
                  <a:lnTo>
                    <a:pt x="60960" y="38100"/>
                  </a:lnTo>
                </a:path>
                <a:path w="1455420" h="335279">
                  <a:moveTo>
                    <a:pt x="182879" y="38100"/>
                  </a:moveTo>
                  <a:lnTo>
                    <a:pt x="190500" y="38100"/>
                  </a:lnTo>
                </a:path>
                <a:path w="1455420" h="335279">
                  <a:moveTo>
                    <a:pt x="1249679" y="38100"/>
                  </a:moveTo>
                  <a:lnTo>
                    <a:pt x="1264919" y="38100"/>
                  </a:lnTo>
                </a:path>
                <a:path w="1455420" h="335279">
                  <a:moveTo>
                    <a:pt x="1386839" y="38100"/>
                  </a:moveTo>
                  <a:lnTo>
                    <a:pt x="1394460" y="38100"/>
                  </a:lnTo>
                </a:path>
                <a:path w="1455420" h="335279">
                  <a:moveTo>
                    <a:pt x="60960" y="45720"/>
                  </a:moveTo>
                  <a:lnTo>
                    <a:pt x="76200" y="45720"/>
                  </a:lnTo>
                </a:path>
                <a:path w="1455420" h="335279">
                  <a:moveTo>
                    <a:pt x="175260" y="45720"/>
                  </a:moveTo>
                  <a:lnTo>
                    <a:pt x="182880" y="45720"/>
                  </a:lnTo>
                </a:path>
                <a:path w="1455420" h="335279">
                  <a:moveTo>
                    <a:pt x="1264919" y="45720"/>
                  </a:moveTo>
                  <a:lnTo>
                    <a:pt x="1280159" y="45720"/>
                  </a:lnTo>
                </a:path>
                <a:path w="1455420" h="335279">
                  <a:moveTo>
                    <a:pt x="1379219" y="45720"/>
                  </a:moveTo>
                  <a:lnTo>
                    <a:pt x="1386839" y="45720"/>
                  </a:lnTo>
                </a:path>
                <a:path w="1455420" h="335279">
                  <a:moveTo>
                    <a:pt x="76200" y="53340"/>
                  </a:moveTo>
                  <a:lnTo>
                    <a:pt x="91439" y="53340"/>
                  </a:lnTo>
                </a:path>
                <a:path w="1455420" h="335279">
                  <a:moveTo>
                    <a:pt x="152400" y="53340"/>
                  </a:moveTo>
                  <a:lnTo>
                    <a:pt x="175260" y="53340"/>
                  </a:lnTo>
                </a:path>
                <a:path w="1455420" h="335279">
                  <a:moveTo>
                    <a:pt x="1280160" y="53340"/>
                  </a:moveTo>
                  <a:lnTo>
                    <a:pt x="1295400" y="53340"/>
                  </a:lnTo>
                </a:path>
                <a:path w="1455420" h="335279">
                  <a:moveTo>
                    <a:pt x="1356360" y="53340"/>
                  </a:moveTo>
                  <a:lnTo>
                    <a:pt x="1379220" y="53340"/>
                  </a:lnTo>
                </a:path>
                <a:path w="1455420" h="335279">
                  <a:moveTo>
                    <a:pt x="91439" y="60960"/>
                  </a:moveTo>
                  <a:lnTo>
                    <a:pt x="152400" y="60960"/>
                  </a:lnTo>
                </a:path>
                <a:path w="1455420" h="335279">
                  <a:moveTo>
                    <a:pt x="1295400" y="60960"/>
                  </a:moveTo>
                  <a:lnTo>
                    <a:pt x="1356360" y="60960"/>
                  </a:lnTo>
                </a:path>
                <a:path w="1455420" h="335279">
                  <a:moveTo>
                    <a:pt x="114300" y="68580"/>
                  </a:moveTo>
                  <a:lnTo>
                    <a:pt x="121920" y="68580"/>
                  </a:lnTo>
                </a:path>
                <a:path w="1455420" h="335279">
                  <a:moveTo>
                    <a:pt x="1318260" y="68580"/>
                  </a:moveTo>
                  <a:lnTo>
                    <a:pt x="1325880" y="68580"/>
                  </a:lnTo>
                </a:path>
                <a:path w="1455420" h="335279">
                  <a:moveTo>
                    <a:pt x="114300" y="76200"/>
                  </a:moveTo>
                  <a:lnTo>
                    <a:pt x="121920" y="76200"/>
                  </a:lnTo>
                </a:path>
                <a:path w="1455420" h="335279">
                  <a:moveTo>
                    <a:pt x="1318260" y="76200"/>
                  </a:moveTo>
                  <a:lnTo>
                    <a:pt x="1325880" y="76200"/>
                  </a:lnTo>
                </a:path>
                <a:path w="1455420" h="335279">
                  <a:moveTo>
                    <a:pt x="114300" y="83820"/>
                  </a:moveTo>
                  <a:lnTo>
                    <a:pt x="121920" y="83820"/>
                  </a:lnTo>
                </a:path>
                <a:path w="1455420" h="335279">
                  <a:moveTo>
                    <a:pt x="1318260" y="83820"/>
                  </a:moveTo>
                  <a:lnTo>
                    <a:pt x="1325880" y="83820"/>
                  </a:lnTo>
                </a:path>
                <a:path w="1455420" h="335279">
                  <a:moveTo>
                    <a:pt x="114300" y="91440"/>
                  </a:moveTo>
                  <a:lnTo>
                    <a:pt x="121920" y="91440"/>
                  </a:lnTo>
                </a:path>
                <a:path w="1455420" h="335279">
                  <a:moveTo>
                    <a:pt x="1318260" y="91440"/>
                  </a:moveTo>
                  <a:lnTo>
                    <a:pt x="1325880" y="91440"/>
                  </a:lnTo>
                </a:path>
                <a:path w="1455420" h="335279">
                  <a:moveTo>
                    <a:pt x="114300" y="99060"/>
                  </a:moveTo>
                  <a:lnTo>
                    <a:pt x="121920" y="99060"/>
                  </a:lnTo>
                </a:path>
                <a:path w="1455420" h="335279">
                  <a:moveTo>
                    <a:pt x="1318260" y="99060"/>
                  </a:moveTo>
                  <a:lnTo>
                    <a:pt x="1325880" y="99060"/>
                  </a:lnTo>
                </a:path>
                <a:path w="1455420" h="335279">
                  <a:moveTo>
                    <a:pt x="114300" y="106680"/>
                  </a:moveTo>
                  <a:lnTo>
                    <a:pt x="121920" y="106680"/>
                  </a:lnTo>
                </a:path>
                <a:path w="1455420" h="335279">
                  <a:moveTo>
                    <a:pt x="1318260" y="106680"/>
                  </a:moveTo>
                  <a:lnTo>
                    <a:pt x="1325880" y="106680"/>
                  </a:lnTo>
                </a:path>
                <a:path w="1455420" h="335279">
                  <a:moveTo>
                    <a:pt x="114300" y="114300"/>
                  </a:moveTo>
                  <a:lnTo>
                    <a:pt x="121920" y="114300"/>
                  </a:lnTo>
                </a:path>
                <a:path w="1455420" h="335279">
                  <a:moveTo>
                    <a:pt x="1318260" y="114300"/>
                  </a:moveTo>
                  <a:lnTo>
                    <a:pt x="1325880" y="114300"/>
                  </a:lnTo>
                </a:path>
                <a:path w="1455420" h="335279">
                  <a:moveTo>
                    <a:pt x="114300" y="121920"/>
                  </a:moveTo>
                  <a:lnTo>
                    <a:pt x="121920" y="121920"/>
                  </a:lnTo>
                </a:path>
                <a:path w="1455420" h="335279">
                  <a:moveTo>
                    <a:pt x="1318260" y="121920"/>
                  </a:moveTo>
                  <a:lnTo>
                    <a:pt x="1325880" y="121920"/>
                  </a:lnTo>
                </a:path>
                <a:path w="1455420" h="335279">
                  <a:moveTo>
                    <a:pt x="114300" y="129540"/>
                  </a:moveTo>
                  <a:lnTo>
                    <a:pt x="121920" y="129540"/>
                  </a:lnTo>
                </a:path>
                <a:path w="1455420" h="335279">
                  <a:moveTo>
                    <a:pt x="1318260" y="129540"/>
                  </a:moveTo>
                  <a:lnTo>
                    <a:pt x="1325880" y="129540"/>
                  </a:lnTo>
                </a:path>
                <a:path w="1455420" h="335279">
                  <a:moveTo>
                    <a:pt x="114300" y="137160"/>
                  </a:moveTo>
                  <a:lnTo>
                    <a:pt x="121920" y="137160"/>
                  </a:lnTo>
                </a:path>
                <a:path w="1455420" h="335279">
                  <a:moveTo>
                    <a:pt x="1318260" y="137160"/>
                  </a:moveTo>
                  <a:lnTo>
                    <a:pt x="1325880" y="137160"/>
                  </a:lnTo>
                </a:path>
                <a:path w="1455420" h="335279">
                  <a:moveTo>
                    <a:pt x="114300" y="144780"/>
                  </a:moveTo>
                  <a:lnTo>
                    <a:pt x="121920" y="144780"/>
                  </a:lnTo>
                </a:path>
                <a:path w="1455420" h="335279">
                  <a:moveTo>
                    <a:pt x="1318260" y="144780"/>
                  </a:moveTo>
                  <a:lnTo>
                    <a:pt x="1325880" y="144780"/>
                  </a:lnTo>
                </a:path>
                <a:path w="1455420" h="335279">
                  <a:moveTo>
                    <a:pt x="114300" y="152400"/>
                  </a:moveTo>
                  <a:lnTo>
                    <a:pt x="121920" y="152400"/>
                  </a:lnTo>
                </a:path>
                <a:path w="1455420" h="335279">
                  <a:moveTo>
                    <a:pt x="1318260" y="152400"/>
                  </a:moveTo>
                  <a:lnTo>
                    <a:pt x="1325880" y="152400"/>
                  </a:lnTo>
                </a:path>
                <a:path w="1455420" h="335279">
                  <a:moveTo>
                    <a:pt x="114300" y="160020"/>
                  </a:moveTo>
                  <a:lnTo>
                    <a:pt x="121920" y="160020"/>
                  </a:lnTo>
                </a:path>
                <a:path w="1455420" h="335279">
                  <a:moveTo>
                    <a:pt x="1318260" y="160020"/>
                  </a:moveTo>
                  <a:lnTo>
                    <a:pt x="1325880" y="160020"/>
                  </a:lnTo>
                </a:path>
                <a:path w="1455420" h="335279">
                  <a:moveTo>
                    <a:pt x="114300" y="167640"/>
                  </a:moveTo>
                  <a:lnTo>
                    <a:pt x="121920" y="167640"/>
                  </a:lnTo>
                </a:path>
                <a:path w="1455420" h="335279">
                  <a:moveTo>
                    <a:pt x="1318260" y="167640"/>
                  </a:moveTo>
                  <a:lnTo>
                    <a:pt x="1325880" y="167640"/>
                  </a:lnTo>
                </a:path>
                <a:path w="1455420" h="335279">
                  <a:moveTo>
                    <a:pt x="114300" y="175260"/>
                  </a:moveTo>
                  <a:lnTo>
                    <a:pt x="121920" y="175260"/>
                  </a:lnTo>
                </a:path>
                <a:path w="1455420" h="335279">
                  <a:moveTo>
                    <a:pt x="1318260" y="175260"/>
                  </a:moveTo>
                  <a:lnTo>
                    <a:pt x="1325880" y="175260"/>
                  </a:lnTo>
                </a:path>
                <a:path w="1455420" h="335279">
                  <a:moveTo>
                    <a:pt x="114300" y="182880"/>
                  </a:moveTo>
                  <a:lnTo>
                    <a:pt x="121920" y="182880"/>
                  </a:lnTo>
                </a:path>
                <a:path w="1455420" h="335279">
                  <a:moveTo>
                    <a:pt x="1318260" y="182880"/>
                  </a:moveTo>
                  <a:lnTo>
                    <a:pt x="1325880" y="182880"/>
                  </a:lnTo>
                </a:path>
                <a:path w="1455420" h="335279">
                  <a:moveTo>
                    <a:pt x="114300" y="190500"/>
                  </a:moveTo>
                  <a:lnTo>
                    <a:pt x="121920" y="190500"/>
                  </a:lnTo>
                </a:path>
                <a:path w="1455420" h="335279">
                  <a:moveTo>
                    <a:pt x="1318260" y="190500"/>
                  </a:moveTo>
                  <a:lnTo>
                    <a:pt x="1325880" y="190500"/>
                  </a:lnTo>
                </a:path>
                <a:path w="1455420" h="335279">
                  <a:moveTo>
                    <a:pt x="114300" y="198120"/>
                  </a:moveTo>
                  <a:lnTo>
                    <a:pt x="121920" y="198120"/>
                  </a:lnTo>
                </a:path>
                <a:path w="1455420" h="335279">
                  <a:moveTo>
                    <a:pt x="1318260" y="198120"/>
                  </a:moveTo>
                  <a:lnTo>
                    <a:pt x="1325880" y="198120"/>
                  </a:lnTo>
                </a:path>
                <a:path w="1455420" h="335279">
                  <a:moveTo>
                    <a:pt x="114300" y="205740"/>
                  </a:moveTo>
                  <a:lnTo>
                    <a:pt x="121920" y="205740"/>
                  </a:lnTo>
                </a:path>
                <a:path w="1455420" h="335279">
                  <a:moveTo>
                    <a:pt x="1318260" y="205740"/>
                  </a:moveTo>
                  <a:lnTo>
                    <a:pt x="1325880" y="205740"/>
                  </a:lnTo>
                </a:path>
                <a:path w="1455420" h="335279">
                  <a:moveTo>
                    <a:pt x="114300" y="213360"/>
                  </a:moveTo>
                  <a:lnTo>
                    <a:pt x="121920" y="213360"/>
                  </a:lnTo>
                </a:path>
                <a:path w="1455420" h="335279">
                  <a:moveTo>
                    <a:pt x="1318260" y="213360"/>
                  </a:moveTo>
                  <a:lnTo>
                    <a:pt x="1325880" y="213360"/>
                  </a:lnTo>
                </a:path>
                <a:path w="1455420" h="335279">
                  <a:moveTo>
                    <a:pt x="114300" y="220980"/>
                  </a:moveTo>
                  <a:lnTo>
                    <a:pt x="121920" y="220980"/>
                  </a:lnTo>
                </a:path>
                <a:path w="1455420" h="335279">
                  <a:moveTo>
                    <a:pt x="1318260" y="220980"/>
                  </a:moveTo>
                  <a:lnTo>
                    <a:pt x="1325880" y="220980"/>
                  </a:lnTo>
                </a:path>
                <a:path w="1455420" h="335279">
                  <a:moveTo>
                    <a:pt x="114300" y="228600"/>
                  </a:moveTo>
                  <a:lnTo>
                    <a:pt x="121920" y="228600"/>
                  </a:lnTo>
                </a:path>
                <a:path w="1455420" h="335279">
                  <a:moveTo>
                    <a:pt x="1318260" y="228600"/>
                  </a:moveTo>
                  <a:lnTo>
                    <a:pt x="1325880" y="228600"/>
                  </a:lnTo>
                </a:path>
                <a:path w="1455420" h="335279">
                  <a:moveTo>
                    <a:pt x="114300" y="236220"/>
                  </a:moveTo>
                  <a:lnTo>
                    <a:pt x="121920" y="236220"/>
                  </a:lnTo>
                </a:path>
                <a:path w="1455420" h="335279">
                  <a:moveTo>
                    <a:pt x="1318260" y="236220"/>
                  </a:moveTo>
                  <a:lnTo>
                    <a:pt x="1325880" y="236220"/>
                  </a:lnTo>
                </a:path>
                <a:path w="1455420" h="335279">
                  <a:moveTo>
                    <a:pt x="114300" y="243840"/>
                  </a:moveTo>
                  <a:lnTo>
                    <a:pt x="121920" y="243840"/>
                  </a:lnTo>
                </a:path>
                <a:path w="1455420" h="335279">
                  <a:moveTo>
                    <a:pt x="1318260" y="243840"/>
                  </a:moveTo>
                  <a:lnTo>
                    <a:pt x="1325880" y="243840"/>
                  </a:lnTo>
                </a:path>
                <a:path w="1455420" h="335279">
                  <a:moveTo>
                    <a:pt x="114300" y="251460"/>
                  </a:moveTo>
                  <a:lnTo>
                    <a:pt x="121920" y="251460"/>
                  </a:lnTo>
                </a:path>
                <a:path w="1455420" h="335279">
                  <a:moveTo>
                    <a:pt x="1318260" y="251460"/>
                  </a:moveTo>
                  <a:lnTo>
                    <a:pt x="1325880" y="251460"/>
                  </a:lnTo>
                </a:path>
                <a:path w="1455420" h="335279">
                  <a:moveTo>
                    <a:pt x="114300" y="259080"/>
                  </a:moveTo>
                  <a:lnTo>
                    <a:pt x="121920" y="259080"/>
                  </a:lnTo>
                </a:path>
                <a:path w="1455420" h="335279">
                  <a:moveTo>
                    <a:pt x="1318260" y="259080"/>
                  </a:moveTo>
                  <a:lnTo>
                    <a:pt x="1325880" y="259080"/>
                  </a:lnTo>
                </a:path>
                <a:path w="1455420" h="335279">
                  <a:moveTo>
                    <a:pt x="0" y="266700"/>
                  </a:moveTo>
                  <a:lnTo>
                    <a:pt x="251460" y="266700"/>
                  </a:lnTo>
                </a:path>
                <a:path w="1455420" h="335279">
                  <a:moveTo>
                    <a:pt x="1203960" y="266700"/>
                  </a:moveTo>
                  <a:lnTo>
                    <a:pt x="1455420" y="266700"/>
                  </a:lnTo>
                </a:path>
                <a:path w="1455420" h="335279">
                  <a:moveTo>
                    <a:pt x="22860" y="304800"/>
                  </a:moveTo>
                  <a:lnTo>
                    <a:pt x="213360" y="304800"/>
                  </a:lnTo>
                </a:path>
                <a:path w="1455420" h="335279">
                  <a:moveTo>
                    <a:pt x="1226819" y="304800"/>
                  </a:moveTo>
                  <a:lnTo>
                    <a:pt x="1417319" y="304800"/>
                  </a:lnTo>
                </a:path>
                <a:path w="1455420" h="335279">
                  <a:moveTo>
                    <a:pt x="60960" y="335280"/>
                  </a:moveTo>
                  <a:lnTo>
                    <a:pt x="182880" y="335280"/>
                  </a:lnTo>
                </a:path>
                <a:path w="1455420" h="335279">
                  <a:moveTo>
                    <a:pt x="1264919" y="335280"/>
                  </a:moveTo>
                  <a:lnTo>
                    <a:pt x="1386839" y="3352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7" name="object 467" descr=""/>
            <p:cNvSpPr/>
            <p:nvPr/>
          </p:nvSpPr>
          <p:spPr>
            <a:xfrm>
              <a:off x="5177028" y="6073135"/>
              <a:ext cx="1028700" cy="342900"/>
            </a:xfrm>
            <a:custGeom>
              <a:avLst/>
              <a:gdLst/>
              <a:ahLst/>
              <a:cxnLst/>
              <a:rect l="l" t="t" r="r" b="b"/>
              <a:pathLst>
                <a:path w="1028700" h="342900">
                  <a:moveTo>
                    <a:pt x="0" y="0"/>
                  </a:moveTo>
                  <a:lnTo>
                    <a:pt x="0" y="342899"/>
                  </a:lnTo>
                </a:path>
                <a:path w="1028700" h="342900">
                  <a:moveTo>
                    <a:pt x="1028699" y="0"/>
                  </a:moveTo>
                  <a:lnTo>
                    <a:pt x="1028699" y="342899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8" name="object 468" descr=""/>
          <p:cNvGrpSpPr/>
          <p:nvPr/>
        </p:nvGrpSpPr>
        <p:grpSpPr>
          <a:xfrm>
            <a:off x="6446520" y="6469374"/>
            <a:ext cx="344805" cy="106680"/>
            <a:chOff x="6446520" y="6469374"/>
            <a:chExt cx="344805" cy="106680"/>
          </a:xfrm>
        </p:grpSpPr>
        <p:pic>
          <p:nvPicPr>
            <p:cNvPr id="469" name="object 469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461760" y="6469374"/>
              <a:ext cx="83820" cy="22860"/>
            </a:xfrm>
            <a:prstGeom prst="rect">
              <a:avLst/>
            </a:prstGeom>
          </p:spPr>
        </p:pic>
        <p:pic>
          <p:nvPicPr>
            <p:cNvPr id="470" name="object 470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461760" y="6484614"/>
              <a:ext cx="76200" cy="60960"/>
            </a:xfrm>
            <a:prstGeom prst="rect">
              <a:avLst/>
            </a:prstGeom>
          </p:spPr>
        </p:pic>
        <p:sp>
          <p:nvSpPr>
            <p:cNvPr id="471" name="object 471" descr=""/>
            <p:cNvSpPr/>
            <p:nvPr/>
          </p:nvSpPr>
          <p:spPr>
            <a:xfrm>
              <a:off x="6522720" y="65417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2" name="object 472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705600" y="6476994"/>
              <a:ext cx="85343" cy="38100"/>
            </a:xfrm>
            <a:prstGeom prst="rect">
              <a:avLst/>
            </a:prstGeom>
          </p:spPr>
        </p:pic>
        <p:sp>
          <p:nvSpPr>
            <p:cNvPr id="473" name="object 473" descr=""/>
            <p:cNvSpPr/>
            <p:nvPr/>
          </p:nvSpPr>
          <p:spPr>
            <a:xfrm>
              <a:off x="6713220" y="64960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4" name="object 474" descr=""/>
            <p:cNvSpPr/>
            <p:nvPr/>
          </p:nvSpPr>
          <p:spPr>
            <a:xfrm>
              <a:off x="6713220" y="65036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5" name="object 475" descr=""/>
            <p:cNvSpPr/>
            <p:nvPr/>
          </p:nvSpPr>
          <p:spPr>
            <a:xfrm>
              <a:off x="6743700" y="65112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6" name="object 476" descr=""/>
            <p:cNvSpPr/>
            <p:nvPr/>
          </p:nvSpPr>
          <p:spPr>
            <a:xfrm>
              <a:off x="6789420" y="6507474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3" y="7620"/>
                  </a:lnTo>
                  <a:lnTo>
                    <a:pt x="1523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7" name="object 477" descr=""/>
            <p:cNvSpPr/>
            <p:nvPr/>
          </p:nvSpPr>
          <p:spPr>
            <a:xfrm>
              <a:off x="6743700" y="651890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8" name="object 478" descr=""/>
            <p:cNvSpPr/>
            <p:nvPr/>
          </p:nvSpPr>
          <p:spPr>
            <a:xfrm>
              <a:off x="6789420" y="6515094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3" y="7620"/>
                  </a:lnTo>
                  <a:lnTo>
                    <a:pt x="1523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9" name="object 479" descr=""/>
            <p:cNvSpPr/>
            <p:nvPr/>
          </p:nvSpPr>
          <p:spPr>
            <a:xfrm>
              <a:off x="6743700" y="652652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0" name="object 480" descr=""/>
            <p:cNvSpPr/>
            <p:nvPr/>
          </p:nvSpPr>
          <p:spPr>
            <a:xfrm>
              <a:off x="6789420" y="6522714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19"/>
                  </a:moveTo>
                  <a:lnTo>
                    <a:pt x="1523" y="7619"/>
                  </a:lnTo>
                  <a:lnTo>
                    <a:pt x="1523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1" name="object 481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644640" y="6515094"/>
              <a:ext cx="68580" cy="22860"/>
            </a:xfrm>
            <a:prstGeom prst="rect">
              <a:avLst/>
            </a:prstGeom>
          </p:spPr>
        </p:pic>
        <p:sp>
          <p:nvSpPr>
            <p:cNvPr id="482" name="object 482" descr=""/>
            <p:cNvSpPr/>
            <p:nvPr/>
          </p:nvSpPr>
          <p:spPr>
            <a:xfrm>
              <a:off x="6743700" y="65341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3" name="object 483" descr=""/>
            <p:cNvSpPr/>
            <p:nvPr/>
          </p:nvSpPr>
          <p:spPr>
            <a:xfrm>
              <a:off x="6789420" y="6530334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3" y="7620"/>
                  </a:lnTo>
                  <a:lnTo>
                    <a:pt x="1523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4" name="object 484" descr=""/>
            <p:cNvSpPr/>
            <p:nvPr/>
          </p:nvSpPr>
          <p:spPr>
            <a:xfrm>
              <a:off x="6652260" y="654176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 h="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7620">
              <a:solidFill>
                <a:srgbClr val="23232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5" name="object 485" descr=""/>
            <p:cNvSpPr/>
            <p:nvPr/>
          </p:nvSpPr>
          <p:spPr>
            <a:xfrm>
              <a:off x="6682740" y="654176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 h="0">
                  <a:moveTo>
                    <a:pt x="0" y="0"/>
                  </a:moveTo>
                  <a:lnTo>
                    <a:pt x="15240" y="0"/>
                  </a:lnTo>
                </a:path>
              </a:pathLst>
            </a:custGeom>
            <a:ln w="7620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6" name="object 486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743700" y="6537954"/>
              <a:ext cx="47243" cy="7620"/>
            </a:xfrm>
            <a:prstGeom prst="rect">
              <a:avLst/>
            </a:prstGeom>
          </p:spPr>
        </p:pic>
        <p:sp>
          <p:nvSpPr>
            <p:cNvPr id="487" name="object 487" descr=""/>
            <p:cNvSpPr/>
            <p:nvPr/>
          </p:nvSpPr>
          <p:spPr>
            <a:xfrm>
              <a:off x="6774180" y="6545574"/>
              <a:ext cx="17145" cy="7620"/>
            </a:xfrm>
            <a:custGeom>
              <a:avLst/>
              <a:gdLst/>
              <a:ahLst/>
              <a:cxnLst/>
              <a:rect l="l" t="t" r="r" b="b"/>
              <a:pathLst>
                <a:path w="17145" h="7620">
                  <a:moveTo>
                    <a:pt x="0" y="7620"/>
                  </a:moveTo>
                  <a:lnTo>
                    <a:pt x="16763" y="7620"/>
                  </a:lnTo>
                  <a:lnTo>
                    <a:pt x="16763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6B6B6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8" name="object 488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446520" y="6545574"/>
              <a:ext cx="312420" cy="15240"/>
            </a:xfrm>
            <a:prstGeom prst="rect">
              <a:avLst/>
            </a:prstGeom>
          </p:spPr>
        </p:pic>
        <p:sp>
          <p:nvSpPr>
            <p:cNvPr id="489" name="object 489" descr=""/>
            <p:cNvSpPr/>
            <p:nvPr/>
          </p:nvSpPr>
          <p:spPr>
            <a:xfrm>
              <a:off x="6675120" y="6557004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 h="0">
                  <a:moveTo>
                    <a:pt x="0" y="0"/>
                  </a:moveTo>
                  <a:lnTo>
                    <a:pt x="6095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0" name="object 490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751320" y="6553194"/>
              <a:ext cx="38100" cy="7620"/>
            </a:xfrm>
            <a:prstGeom prst="rect">
              <a:avLst/>
            </a:prstGeom>
          </p:spPr>
        </p:pic>
        <p:pic>
          <p:nvPicPr>
            <p:cNvPr id="491" name="object 491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537960" y="6560814"/>
              <a:ext cx="129540" cy="15240"/>
            </a:xfrm>
            <a:prstGeom prst="rect">
              <a:avLst/>
            </a:prstGeom>
          </p:spPr>
        </p:pic>
      </p:grpSp>
      <p:sp>
        <p:nvSpPr>
          <p:cNvPr id="492" name="object 492" descr=""/>
          <p:cNvSpPr txBox="1"/>
          <p:nvPr/>
        </p:nvSpPr>
        <p:spPr>
          <a:xfrm>
            <a:off x="681227" y="7200393"/>
            <a:ext cx="5079365" cy="1755139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datos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poder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cálculos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son: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30"/>
              </a:spcBef>
              <a:buChar char="-"/>
              <a:tabLst>
                <a:tab pos="147955" algn="l"/>
              </a:tabLst>
            </a:pPr>
            <a:r>
              <a:rPr dirty="0" sz="1200">
                <a:latin typeface="Comic Sans MS"/>
                <a:cs typeface="Comic Sans MS"/>
              </a:rPr>
              <a:t>Reactancias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red.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25"/>
              </a:spcBef>
              <a:buChar char="-"/>
              <a:tabLst>
                <a:tab pos="147955" algn="l"/>
              </a:tabLst>
            </a:pPr>
            <a:r>
              <a:rPr dirty="0" sz="1200">
                <a:latin typeface="Comic Sans MS"/>
                <a:cs typeface="Comic Sans MS"/>
              </a:rPr>
              <a:t>Cte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Inercia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G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40"/>
              </a:spcBef>
              <a:buChar char="-"/>
              <a:tabLst>
                <a:tab pos="147955" algn="l"/>
              </a:tabLst>
            </a:pP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</a:t>
            </a:r>
            <a:r>
              <a:rPr dirty="0" baseline="-10416" sz="1200">
                <a:latin typeface="Comic Sans MS"/>
                <a:cs typeface="Comic Sans MS"/>
              </a:rPr>
              <a:t>b</a:t>
            </a:r>
            <a:r>
              <a:rPr dirty="0" baseline="-10416" sz="1200" spc="7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bornes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G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30"/>
              </a:spcBef>
              <a:buChar char="-"/>
              <a:tabLst>
                <a:tab pos="147955" algn="l"/>
              </a:tabLst>
            </a:pP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red</a:t>
            </a:r>
            <a:r>
              <a:rPr dirty="0" baseline="-10416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infinita</a:t>
            </a:r>
            <a:endParaRPr sz="1200">
              <a:latin typeface="Comic Sans MS"/>
              <a:cs typeface="Comic Sans MS"/>
            </a:endParaRPr>
          </a:p>
          <a:p>
            <a:pPr marL="147320" indent="-109855">
              <a:lnSpc>
                <a:spcPct val="100000"/>
              </a:lnSpc>
              <a:spcBef>
                <a:spcPts val="830"/>
              </a:spcBef>
              <a:buChar char="-"/>
              <a:tabLst>
                <a:tab pos="147955" algn="l"/>
              </a:tabLst>
            </a:pP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transmitida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antes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perturbación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93" name="object 493" descr=""/>
          <p:cNvSpPr txBox="1"/>
          <p:nvPr/>
        </p:nvSpPr>
        <p:spPr>
          <a:xfrm>
            <a:off x="1712467" y="6436869"/>
            <a:ext cx="1803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Times New Roman"/>
                <a:cs typeface="Times New Roman"/>
              </a:rPr>
              <a:t>Ub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94" name="object 494" descr=""/>
          <p:cNvSpPr/>
          <p:nvPr/>
        </p:nvSpPr>
        <p:spPr>
          <a:xfrm>
            <a:off x="1062227" y="6073135"/>
            <a:ext cx="2743200" cy="342900"/>
          </a:xfrm>
          <a:custGeom>
            <a:avLst/>
            <a:gdLst/>
            <a:ahLst/>
            <a:cxnLst/>
            <a:rect l="l" t="t" r="r" b="b"/>
            <a:pathLst>
              <a:path w="2743200" h="342900">
                <a:moveTo>
                  <a:pt x="0" y="0"/>
                </a:moveTo>
                <a:lnTo>
                  <a:pt x="0" y="342899"/>
                </a:lnTo>
              </a:path>
              <a:path w="2743200" h="342900">
                <a:moveTo>
                  <a:pt x="2743199" y="0"/>
                </a:moveTo>
                <a:lnTo>
                  <a:pt x="2743199" y="3428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 descr=""/>
          <p:cNvSpPr/>
          <p:nvPr/>
        </p:nvSpPr>
        <p:spPr>
          <a:xfrm>
            <a:off x="0" y="762"/>
            <a:ext cx="7556500" cy="1114425"/>
          </a:xfrm>
          <a:custGeom>
            <a:avLst/>
            <a:gdLst/>
            <a:ahLst/>
            <a:cxnLst/>
            <a:rect l="l" t="t" r="r" b="b"/>
            <a:pathLst>
              <a:path w="7556500" h="1114425">
                <a:moveTo>
                  <a:pt x="0" y="0"/>
                </a:moveTo>
                <a:lnTo>
                  <a:pt x="7556475" y="0"/>
                </a:lnTo>
                <a:lnTo>
                  <a:pt x="7556475" y="1113967"/>
                </a:lnTo>
                <a:lnTo>
                  <a:pt x="0" y="11139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6" name="object 496" descr=""/>
          <p:cNvSpPr/>
          <p:nvPr/>
        </p:nvSpPr>
        <p:spPr>
          <a:xfrm>
            <a:off x="0" y="9374037"/>
            <a:ext cx="7556500" cy="1318895"/>
          </a:xfrm>
          <a:custGeom>
            <a:avLst/>
            <a:gdLst/>
            <a:ahLst/>
            <a:cxnLst/>
            <a:rect l="l" t="t" r="r" b="b"/>
            <a:pathLst>
              <a:path w="7556500" h="1318895">
                <a:moveTo>
                  <a:pt x="0" y="1318636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318636"/>
                </a:lnTo>
                <a:lnTo>
                  <a:pt x="0" y="13186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23925"/>
          </a:xfrm>
          <a:custGeom>
            <a:avLst/>
            <a:gdLst/>
            <a:ahLst/>
            <a:cxnLst/>
            <a:rect l="l" t="t" r="r" b="b"/>
            <a:pathLst>
              <a:path w="7556500" h="923925">
                <a:moveTo>
                  <a:pt x="0" y="0"/>
                </a:moveTo>
                <a:lnTo>
                  <a:pt x="7556475" y="0"/>
                </a:lnTo>
                <a:lnTo>
                  <a:pt x="7556475" y="923507"/>
                </a:lnTo>
                <a:lnTo>
                  <a:pt x="0" y="92350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996191"/>
            <a:ext cx="6148070" cy="449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circuito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presenta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transmitida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infinita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normal,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siguiente: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106423" y="1786123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 h="0">
                <a:moveTo>
                  <a:pt x="0" y="0"/>
                </a:moveTo>
                <a:lnTo>
                  <a:pt x="882395" y="0"/>
                </a:lnTo>
              </a:path>
            </a:pathLst>
          </a:custGeom>
          <a:ln w="7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2425699" y="1758238"/>
            <a:ext cx="1330960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5485" algn="l"/>
                <a:tab pos="1263650" algn="l"/>
              </a:tabLst>
            </a:pPr>
            <a:r>
              <a:rPr dirty="0" sz="850" spc="-50">
                <a:latin typeface="Times New Roman"/>
                <a:cs typeface="Times New Roman"/>
              </a:rPr>
              <a:t>0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-25">
                <a:latin typeface="Times New Roman"/>
                <a:cs typeface="Times New Roman"/>
              </a:rPr>
              <a:t>max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-50">
                <a:latin typeface="Times New Roman"/>
                <a:cs typeface="Times New Roman"/>
              </a:rPr>
              <a:t>0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8231" y="1778515"/>
            <a:ext cx="400050" cy="248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>
                <a:latin typeface="Times New Roman"/>
                <a:cs typeface="Times New Roman"/>
              </a:rPr>
              <a:t>/</a:t>
            </a:r>
            <a:r>
              <a:rPr dirty="0" sz="1450" spc="20">
                <a:latin typeface="Times New Roman"/>
                <a:cs typeface="Times New Roman"/>
              </a:rPr>
              <a:t> </a:t>
            </a:r>
            <a:r>
              <a:rPr dirty="0" sz="1450" i="1">
                <a:latin typeface="Times New Roman"/>
                <a:cs typeface="Times New Roman"/>
              </a:rPr>
              <a:t>X</a:t>
            </a:r>
            <a:r>
              <a:rPr dirty="0" sz="1450" spc="490" i="1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/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85086" y="1496575"/>
            <a:ext cx="926465" cy="248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450">
                <a:latin typeface="Times New Roman"/>
                <a:cs typeface="Times New Roman"/>
              </a:rPr>
              <a:t>/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i="1">
                <a:latin typeface="Times New Roman"/>
                <a:cs typeface="Times New Roman"/>
              </a:rPr>
              <a:t>E</a:t>
            </a:r>
            <a:r>
              <a:rPr dirty="0" baseline="-22875" sz="1275" i="1">
                <a:latin typeface="Times New Roman"/>
                <a:cs typeface="Times New Roman"/>
              </a:rPr>
              <a:t>g</a:t>
            </a:r>
            <a:r>
              <a:rPr dirty="0" baseline="-22875" sz="1275" spc="434" i="1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//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 i="1">
                <a:latin typeface="Times New Roman"/>
                <a:cs typeface="Times New Roman"/>
              </a:rPr>
              <a:t>E</a:t>
            </a:r>
            <a:r>
              <a:rPr dirty="0" baseline="-22875" sz="1275" i="1">
                <a:latin typeface="Times New Roman"/>
                <a:cs typeface="Times New Roman"/>
              </a:rPr>
              <a:t>red</a:t>
            </a:r>
            <a:r>
              <a:rPr dirty="0" baseline="-22875" sz="1275" spc="457" i="1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/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28548" y="1758238"/>
            <a:ext cx="73660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i="1">
                <a:latin typeface="Times New Roman"/>
                <a:cs typeface="Times New Roman"/>
              </a:rPr>
              <a:t>e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014219" y="1624727"/>
            <a:ext cx="167322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321435" algn="l"/>
              </a:tabLst>
            </a:pPr>
            <a:r>
              <a:rPr dirty="0" sz="1450" i="1">
                <a:latin typeface="Times New Roman"/>
                <a:cs typeface="Times New Roman"/>
              </a:rPr>
              <a:t>sen</a:t>
            </a:r>
            <a:r>
              <a:rPr dirty="0" sz="1450">
                <a:latin typeface="Times New Roman"/>
                <a:cs typeface="Times New Roman"/>
              </a:rPr>
              <a:t>(</a:t>
            </a:r>
            <a:r>
              <a:rPr dirty="0" sz="1550">
                <a:latin typeface="Symbol"/>
                <a:cs typeface="Symbol"/>
              </a:rPr>
              <a:t></a:t>
            </a:r>
            <a:r>
              <a:rPr dirty="0" sz="1550" spc="555">
                <a:latin typeface="Times New Roman"/>
                <a:cs typeface="Times New Roman"/>
              </a:rPr>
              <a:t> </a:t>
            </a:r>
            <a:r>
              <a:rPr dirty="0" sz="1450">
                <a:latin typeface="Symbol"/>
                <a:cs typeface="Symbol"/>
              </a:rPr>
              <a:t></a:t>
            </a:r>
            <a:r>
              <a:rPr dirty="0" sz="1450" spc="-9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0)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>
                <a:latin typeface="Symbol"/>
                <a:cs typeface="Symbol"/>
              </a:rPr>
              <a:t></a:t>
            </a:r>
            <a:r>
              <a:rPr dirty="0" sz="1450" spc="45">
                <a:latin typeface="Times New Roman"/>
                <a:cs typeface="Times New Roman"/>
              </a:rPr>
              <a:t> </a:t>
            </a:r>
            <a:r>
              <a:rPr dirty="0" sz="1450" spc="-50" i="1">
                <a:latin typeface="Times New Roman"/>
                <a:cs typeface="Times New Roman"/>
              </a:rPr>
              <a:t>P</a:t>
            </a:r>
            <a:r>
              <a:rPr dirty="0" sz="1450" i="1">
                <a:latin typeface="Times New Roman"/>
                <a:cs typeface="Times New Roman"/>
              </a:rPr>
              <a:t>	</a:t>
            </a:r>
            <a:r>
              <a:rPr dirty="0" sz="1450" spc="-20" i="1">
                <a:latin typeface="Times New Roman"/>
                <a:cs typeface="Times New Roman"/>
              </a:rPr>
              <a:t>sen</a:t>
            </a:r>
            <a:r>
              <a:rPr dirty="0" sz="1550" spc="-20">
                <a:latin typeface="Symbol"/>
                <a:cs typeface="Symbol"/>
              </a:rPr>
              <a:t>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40155" y="1635259"/>
            <a:ext cx="330200" cy="248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i="1">
                <a:latin typeface="Times New Roman"/>
                <a:cs typeface="Times New Roman"/>
              </a:rPr>
              <a:t>P</a:t>
            </a:r>
            <a:r>
              <a:rPr dirty="0" sz="1450" spc="325" i="1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Symbol"/>
                <a:cs typeface="Symbol"/>
              </a:rPr>
              <a:t>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81227" y="1855767"/>
            <a:ext cx="6198870" cy="127825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914400">
              <a:lnSpc>
                <a:spcPct val="100000"/>
              </a:lnSpc>
              <a:spcBef>
                <a:spcPts val="470"/>
              </a:spcBef>
            </a:pPr>
            <a:r>
              <a:rPr dirty="0" sz="850" i="1">
                <a:latin typeface="Times New Roman"/>
                <a:cs typeface="Times New Roman"/>
              </a:rPr>
              <a:t>t</a:t>
            </a:r>
            <a:endParaRPr sz="850">
              <a:latin typeface="Times New Roman"/>
              <a:cs typeface="Times New Roman"/>
            </a:endParaRPr>
          </a:p>
          <a:p>
            <a:pPr algn="just" marL="73025">
              <a:lnSpc>
                <a:spcPct val="100000"/>
              </a:lnSpc>
              <a:spcBef>
                <a:spcPts val="705"/>
              </a:spcBef>
            </a:pPr>
            <a:r>
              <a:rPr dirty="0" sz="1500" spc="-35" i="1">
                <a:latin typeface="Times New Roman"/>
                <a:cs typeface="Times New Roman"/>
              </a:rPr>
              <a:t>P</a:t>
            </a:r>
            <a:r>
              <a:rPr dirty="0" baseline="-22875" sz="1275" spc="-52" i="1">
                <a:latin typeface="Times New Roman"/>
                <a:cs typeface="Times New Roman"/>
              </a:rPr>
              <a:t>e</a:t>
            </a:r>
            <a:r>
              <a:rPr dirty="0" baseline="-22875" sz="1275" spc="337" i="1">
                <a:latin typeface="Times New Roman"/>
                <a:cs typeface="Times New Roman"/>
              </a:rPr>
              <a:t> </a:t>
            </a:r>
            <a:r>
              <a:rPr dirty="0" sz="1500">
                <a:latin typeface="Symbol"/>
                <a:cs typeface="Symbol"/>
              </a:rPr>
              <a:t>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5" i="1">
                <a:latin typeface="Times New Roman"/>
                <a:cs typeface="Times New Roman"/>
              </a:rPr>
              <a:t>P</a:t>
            </a:r>
            <a:r>
              <a:rPr dirty="0" baseline="-22875" sz="1275" spc="-82">
                <a:latin typeface="Times New Roman"/>
                <a:cs typeface="Times New Roman"/>
              </a:rPr>
              <a:t>max</a:t>
            </a:r>
            <a:r>
              <a:rPr dirty="0" baseline="-22875" sz="1275" spc="-142">
                <a:latin typeface="Times New Roman"/>
                <a:cs typeface="Times New Roman"/>
              </a:rPr>
              <a:t> </a:t>
            </a:r>
            <a:r>
              <a:rPr dirty="0" sz="1500" spc="-20" i="1">
                <a:latin typeface="Times New Roman"/>
                <a:cs typeface="Times New Roman"/>
              </a:rPr>
              <a:t>sen</a:t>
            </a:r>
            <a:r>
              <a:rPr dirty="0" sz="1600" spc="-20">
                <a:latin typeface="Symbol"/>
                <a:cs typeface="Symbol"/>
              </a:rPr>
              <a:t></a:t>
            </a:r>
            <a:r>
              <a:rPr dirty="0" baseline="-22875" sz="1275" spc="-30">
                <a:latin typeface="Times New Roman"/>
                <a:cs typeface="Times New Roman"/>
              </a:rPr>
              <a:t>0</a:t>
            </a:r>
            <a:endParaRPr baseline="-22875" sz="1275">
              <a:latin typeface="Times New Roman"/>
              <a:cs typeface="Times New Roman"/>
            </a:endParaRPr>
          </a:p>
          <a:p>
            <a:pPr algn="just" marL="38100" marR="30480">
              <a:lnSpc>
                <a:spcPct val="115199"/>
              </a:lnSpc>
              <a:spcBef>
                <a:spcPts val="795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X</a:t>
            </a:r>
            <a:r>
              <a:rPr dirty="0" baseline="-9803" sz="1275" i="1">
                <a:latin typeface="Comic Sans MS"/>
                <a:cs typeface="Comic Sans MS"/>
              </a:rPr>
              <a:t>t</a:t>
            </a:r>
            <a:r>
              <a:rPr dirty="0" baseline="-9803" sz="1275" spc="23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(obtenida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transformaciones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paralelo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serie),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directamente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nodo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interno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infinita.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06631" y="3350770"/>
            <a:ext cx="2439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graficar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expresión: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67" y="3707830"/>
            <a:ext cx="2503896" cy="2150476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681227" y="6113781"/>
            <a:ext cx="6197600" cy="2709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hipótesis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primer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segundo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análisis.</a:t>
            </a:r>
            <a:endParaRPr sz="1200">
              <a:latin typeface="Comic Sans MS"/>
              <a:cs typeface="Comic Sans MS"/>
            </a:endParaRPr>
          </a:p>
          <a:p>
            <a:pPr marL="38100" marR="30480">
              <a:lnSpc>
                <a:spcPct val="116700"/>
              </a:lnSpc>
              <a:spcBef>
                <a:spcPts val="825"/>
              </a:spcBef>
            </a:pPr>
            <a:r>
              <a:rPr dirty="0" sz="1200">
                <a:latin typeface="Comic Sans MS"/>
                <a:cs typeface="Comic Sans MS"/>
              </a:rPr>
              <a:t>Antes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punto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trabajo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intersección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eléctrica.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ts val="1660"/>
              </a:lnSpc>
            </a:pP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baseline="-12345" sz="1350" i="1">
                <a:latin typeface="Times New Roman"/>
                <a:cs typeface="Times New Roman"/>
              </a:rPr>
              <a:t>m</a:t>
            </a:r>
            <a:r>
              <a:rPr dirty="0" baseline="-12345" sz="1350" spc="16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=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spc="-25" i="1">
                <a:latin typeface="Times New Roman"/>
                <a:cs typeface="Times New Roman"/>
              </a:rPr>
              <a:t>P</a:t>
            </a:r>
            <a:r>
              <a:rPr dirty="0" baseline="-12345" sz="1350" spc="-37" i="1">
                <a:latin typeface="Times New Roman"/>
                <a:cs typeface="Times New Roman"/>
              </a:rPr>
              <a:t>e</a:t>
            </a:r>
            <a:endParaRPr baseline="-12345" sz="13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780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infinita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baseline="6535" sz="2550" spc="-75">
                <a:latin typeface="Symbol"/>
                <a:cs typeface="Symbol"/>
              </a:rPr>
              <a:t></a:t>
            </a:r>
            <a:r>
              <a:rPr dirty="0" baseline="6535" sz="2550" spc="-442">
                <a:latin typeface="Times New Roman"/>
                <a:cs typeface="Times New Roman"/>
              </a:rPr>
              <a:t> </a:t>
            </a:r>
            <a:r>
              <a:rPr dirty="0" baseline="-11695" sz="1425" spc="-75" i="1">
                <a:latin typeface="Times New Roman"/>
                <a:cs typeface="Times New Roman"/>
              </a:rPr>
              <a:t>o</a:t>
            </a:r>
            <a:endParaRPr baseline="-11695" sz="1425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060"/>
              </a:spcBef>
            </a:pP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continuación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analizan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perturbaciones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severas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podrían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suceder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SEP:</a:t>
            </a:r>
            <a:endParaRPr sz="1200">
              <a:latin typeface="Comic Sans MS"/>
              <a:cs typeface="Comic Sans MS"/>
            </a:endParaRPr>
          </a:p>
          <a:p>
            <a:pPr marL="446405" indent="-180975">
              <a:lnSpc>
                <a:spcPct val="100000"/>
              </a:lnSpc>
              <a:spcBef>
                <a:spcPts val="1070"/>
              </a:spcBef>
              <a:buAutoNum type="alphaLcParenR"/>
              <a:tabLst>
                <a:tab pos="447040" algn="l"/>
              </a:tabLst>
            </a:pP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2</a:t>
            </a:r>
            <a:endParaRPr sz="1200">
              <a:latin typeface="Comic Sans MS"/>
              <a:cs typeface="Comic Sans MS"/>
            </a:endParaRPr>
          </a:p>
          <a:p>
            <a:pPr marL="458470" indent="-193040">
              <a:lnSpc>
                <a:spcPct val="100000"/>
              </a:lnSpc>
              <a:spcBef>
                <a:spcPts val="1065"/>
              </a:spcBef>
              <a:buAutoNum type="alphaLcParenR"/>
              <a:tabLst>
                <a:tab pos="459105" algn="l"/>
              </a:tabLst>
            </a:pP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L2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lado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2</a:t>
            </a:r>
            <a:endParaRPr sz="1200">
              <a:latin typeface="Comic Sans MS"/>
              <a:cs typeface="Comic Sans MS"/>
            </a:endParaRPr>
          </a:p>
          <a:p>
            <a:pPr marL="446405" indent="-180975">
              <a:lnSpc>
                <a:spcPct val="100000"/>
              </a:lnSpc>
              <a:spcBef>
                <a:spcPts val="1070"/>
              </a:spcBef>
              <a:buAutoNum type="alphaLcParenR"/>
              <a:tabLst>
                <a:tab pos="447040" algn="l"/>
              </a:tabLst>
            </a:pP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L2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nodo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2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60">
                <a:latin typeface="Comic Sans MS"/>
                <a:cs typeface="Comic Sans MS"/>
              </a:rPr>
              <a:t>3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0" y="9278808"/>
            <a:ext cx="7556500" cy="1414145"/>
          </a:xfrm>
          <a:custGeom>
            <a:avLst/>
            <a:gdLst/>
            <a:ahLst/>
            <a:cxnLst/>
            <a:rect l="l" t="t" r="r" b="b"/>
            <a:pathLst>
              <a:path w="7556500" h="1414145">
                <a:moveTo>
                  <a:pt x="0" y="1413866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413866"/>
                </a:lnTo>
                <a:lnTo>
                  <a:pt x="0" y="14138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6615" y="1099824"/>
            <a:ext cx="6146165" cy="8763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5"/>
              </a:spcBef>
            </a:pPr>
            <a:r>
              <a:rPr dirty="0" sz="1200" b="1">
                <a:latin typeface="Comic Sans MS"/>
                <a:cs typeface="Comic Sans MS"/>
              </a:rPr>
              <a:t>a)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Ctocto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la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barra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2: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Actúa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interruptor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situado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trafo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2,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por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estrangulamiento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total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transmitida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infinita.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recierre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exitoso,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operación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vuelve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original.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análisis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gráfico-</a:t>
            </a:r>
            <a:r>
              <a:rPr dirty="0" sz="1200">
                <a:latin typeface="Comic Sans MS"/>
                <a:cs typeface="Comic Sans MS"/>
              </a:rPr>
              <a:t>analítico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caso,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según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muestra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Fig.: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139" y="2133364"/>
            <a:ext cx="4426309" cy="258891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68527" y="5143679"/>
            <a:ext cx="6194425" cy="272732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210820" indent="-16065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211454" algn="l"/>
              </a:tabLst>
            </a:pP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sucede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falla:</a:t>
            </a:r>
            <a:endParaRPr sz="1200">
              <a:latin typeface="Comic Sans MS"/>
              <a:cs typeface="Comic Sans MS"/>
            </a:endParaRPr>
          </a:p>
          <a:p>
            <a:pPr lvl="1" marL="393700" indent="-229235">
              <a:lnSpc>
                <a:spcPct val="100000"/>
              </a:lnSpc>
              <a:spcBef>
                <a:spcPts val="190"/>
              </a:spcBef>
              <a:buFont typeface="Times New Roman"/>
              <a:buChar char="-"/>
              <a:tabLst>
                <a:tab pos="393065" algn="l"/>
                <a:tab pos="393700" algn="l"/>
              </a:tabLst>
            </a:pP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trasmite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infinita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P</a:t>
            </a:r>
            <a:r>
              <a:rPr dirty="0" baseline="-9803" sz="1275" i="1">
                <a:latin typeface="Comic Sans MS"/>
                <a:cs typeface="Comic Sans MS"/>
              </a:rPr>
              <a:t>e</a:t>
            </a:r>
            <a:r>
              <a:rPr dirty="0" baseline="-9803" sz="1275" spc="16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=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50" i="1">
                <a:latin typeface="Comic Sans MS"/>
                <a:cs typeface="Comic Sans MS"/>
              </a:rPr>
              <a:t>0</a:t>
            </a:r>
            <a:endParaRPr sz="1250">
              <a:latin typeface="Comic Sans MS"/>
              <a:cs typeface="Comic Sans MS"/>
            </a:endParaRPr>
          </a:p>
          <a:p>
            <a:pPr lvl="1" marL="393065" marR="140335" indent="-228600">
              <a:lnSpc>
                <a:spcPct val="100000"/>
              </a:lnSpc>
              <a:spcBef>
                <a:spcPts val="220"/>
              </a:spcBef>
              <a:buFont typeface="Times New Roman"/>
              <a:buChar char="-"/>
              <a:tabLst>
                <a:tab pos="393065" algn="l"/>
                <a:tab pos="393700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almacenando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cinética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 spc="17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&gt;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A1)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aumentando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baseline="3267" sz="2550" spc="-75">
                <a:latin typeface="Symbol"/>
                <a:cs typeface="Symbol"/>
              </a:rPr>
              <a:t></a:t>
            </a:r>
            <a:endParaRPr baseline="3267" sz="2550">
              <a:latin typeface="Symbol"/>
              <a:cs typeface="Symbol"/>
            </a:endParaRPr>
          </a:p>
          <a:p>
            <a:pPr marL="210820" indent="-160655">
              <a:lnSpc>
                <a:spcPct val="100000"/>
              </a:lnSpc>
              <a:spcBef>
                <a:spcPts val="1764"/>
              </a:spcBef>
              <a:buFont typeface="Symbol"/>
              <a:buChar char=""/>
              <a:tabLst>
                <a:tab pos="211454" algn="l"/>
              </a:tabLst>
            </a:pP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desaparece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baseline="4901" sz="2550" spc="-37">
                <a:latin typeface="Symbol"/>
                <a:cs typeface="Symbol"/>
              </a:rPr>
              <a:t></a:t>
            </a:r>
            <a:r>
              <a:rPr dirty="0" baseline="-14619" sz="1425" spc="-37">
                <a:latin typeface="Times New Roman"/>
                <a:cs typeface="Times New Roman"/>
              </a:rPr>
              <a:t>1</a:t>
            </a:r>
            <a:r>
              <a:rPr dirty="0" baseline="-14619" sz="1425" spc="-82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  <a:p>
            <a:pPr lvl="1" marL="393700" indent="-229235">
              <a:lnSpc>
                <a:spcPct val="100000"/>
              </a:lnSpc>
              <a:spcBef>
                <a:spcPts val="310"/>
              </a:spcBef>
              <a:buFont typeface="Times New Roman"/>
              <a:buChar char="-"/>
              <a:tabLst>
                <a:tab pos="393065" algn="l"/>
                <a:tab pos="393700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retorna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curva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original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baseline="4115" sz="2025" spc="-30" i="1">
                <a:latin typeface="Times New Roman"/>
                <a:cs typeface="Times New Roman"/>
              </a:rPr>
              <a:t>P</a:t>
            </a:r>
            <a:r>
              <a:rPr dirty="0" baseline="-17361" sz="1200" spc="-30" i="1">
                <a:latin typeface="Times New Roman"/>
                <a:cs typeface="Times New Roman"/>
              </a:rPr>
              <a:t>e</a:t>
            </a:r>
            <a:r>
              <a:rPr dirty="0" baseline="-17361" sz="1200" spc="352" i="1">
                <a:latin typeface="Times New Roman"/>
                <a:cs typeface="Times New Roman"/>
              </a:rPr>
              <a:t> </a:t>
            </a:r>
            <a:r>
              <a:rPr dirty="0" baseline="4115" sz="2025">
                <a:latin typeface="Symbol"/>
                <a:cs typeface="Symbol"/>
              </a:rPr>
              <a:t></a:t>
            </a:r>
            <a:r>
              <a:rPr dirty="0" baseline="4115" sz="2025" spc="44">
                <a:latin typeface="Times New Roman"/>
                <a:cs typeface="Times New Roman"/>
              </a:rPr>
              <a:t> </a:t>
            </a:r>
            <a:r>
              <a:rPr dirty="0" baseline="4115" sz="2025" spc="-75" i="1">
                <a:latin typeface="Times New Roman"/>
                <a:cs typeface="Times New Roman"/>
              </a:rPr>
              <a:t>P</a:t>
            </a:r>
            <a:r>
              <a:rPr dirty="0" baseline="-17361" sz="1200" spc="-75">
                <a:latin typeface="Times New Roman"/>
                <a:cs typeface="Times New Roman"/>
              </a:rPr>
              <a:t>max</a:t>
            </a:r>
            <a:r>
              <a:rPr dirty="0" baseline="-17361" sz="1200" spc="-97">
                <a:latin typeface="Times New Roman"/>
                <a:cs typeface="Times New Roman"/>
              </a:rPr>
              <a:t> </a:t>
            </a:r>
            <a:r>
              <a:rPr dirty="0" baseline="4115" sz="2025" spc="-15" i="1">
                <a:latin typeface="Times New Roman"/>
                <a:cs typeface="Times New Roman"/>
              </a:rPr>
              <a:t>sen</a:t>
            </a:r>
            <a:r>
              <a:rPr dirty="0" baseline="3831" sz="2175" spc="-15">
                <a:latin typeface="Symbol"/>
                <a:cs typeface="Symbol"/>
              </a:rPr>
              <a:t></a:t>
            </a:r>
            <a:r>
              <a:rPr dirty="0" baseline="-17361" sz="1200" spc="-15">
                <a:latin typeface="Times New Roman"/>
                <a:cs typeface="Times New Roman"/>
              </a:rPr>
              <a:t>0</a:t>
            </a:r>
            <a:endParaRPr baseline="-17361" sz="1200">
              <a:latin typeface="Times New Roman"/>
              <a:cs typeface="Times New Roman"/>
            </a:endParaRPr>
          </a:p>
          <a:p>
            <a:pPr marL="393065" marR="100330" indent="-228600">
              <a:lnSpc>
                <a:spcPct val="116900"/>
              </a:lnSpc>
              <a:spcBef>
                <a:spcPts val="200"/>
              </a:spcBef>
              <a:tabLst>
                <a:tab pos="365760" algn="l"/>
              </a:tabLst>
            </a:pPr>
            <a:r>
              <a:rPr dirty="0" sz="1200" spc="-50">
                <a:latin typeface="Comic Sans MS"/>
                <a:cs typeface="Comic Sans MS"/>
              </a:rPr>
              <a:t>-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comienza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desacelerarse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(debido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&gt;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</a:t>
            </a:r>
            <a:r>
              <a:rPr dirty="0" sz="1200">
                <a:latin typeface="Comic Sans MS"/>
                <a:cs typeface="Comic Sans MS"/>
              </a:rPr>
              <a:t>)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hasta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consigue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desacelerante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A2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A1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desviación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baseline="6535" sz="2550" spc="-30">
                <a:latin typeface="Symbol"/>
                <a:cs typeface="Symbol"/>
              </a:rPr>
              <a:t></a:t>
            </a:r>
            <a:r>
              <a:rPr dirty="0" baseline="-11695" sz="1425" spc="-30">
                <a:latin typeface="Times New Roman"/>
                <a:cs typeface="Times New Roman"/>
              </a:rPr>
              <a:t>max</a:t>
            </a:r>
            <a:endParaRPr baseline="-11695" sz="1425">
              <a:latin typeface="Times New Roman"/>
              <a:cs typeface="Times New Roman"/>
            </a:endParaRPr>
          </a:p>
          <a:p>
            <a:pPr marL="393700" marR="43180" indent="-229235">
              <a:lnSpc>
                <a:spcPct val="118600"/>
              </a:lnSpc>
              <a:spcBef>
                <a:spcPts val="15"/>
              </a:spcBef>
              <a:tabLst>
                <a:tab pos="393065" algn="l"/>
              </a:tabLst>
            </a:pPr>
            <a:r>
              <a:rPr dirty="0" sz="1200" spc="-50">
                <a:latin typeface="Times New Roman"/>
                <a:cs typeface="Times New Roman"/>
              </a:rPr>
              <a:t>-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alrededor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baseline="6535" sz="2550">
                <a:latin typeface="Symbol"/>
                <a:cs typeface="Symbol"/>
              </a:rPr>
              <a:t></a:t>
            </a:r>
            <a:r>
              <a:rPr dirty="0" baseline="-11695" sz="1425">
                <a:latin typeface="Times New Roman"/>
                <a:cs typeface="Times New Roman"/>
              </a:rPr>
              <a:t>0</a:t>
            </a:r>
            <a:r>
              <a:rPr dirty="0" baseline="-11695" sz="1425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frecuencia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natural,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hasta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estabilizarse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luego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original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0" y="762"/>
            <a:ext cx="7556500" cy="1209675"/>
          </a:xfrm>
          <a:custGeom>
            <a:avLst/>
            <a:gdLst/>
            <a:ahLst/>
            <a:cxnLst/>
            <a:rect l="l" t="t" r="r" b="b"/>
            <a:pathLst>
              <a:path w="7556500" h="1209675">
                <a:moveTo>
                  <a:pt x="0" y="0"/>
                </a:moveTo>
                <a:lnTo>
                  <a:pt x="7556475" y="0"/>
                </a:lnTo>
                <a:lnTo>
                  <a:pt x="7556475" y="1209120"/>
                </a:lnTo>
                <a:lnTo>
                  <a:pt x="0" y="12091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0" y="8636160"/>
            <a:ext cx="7556500" cy="2056764"/>
          </a:xfrm>
          <a:custGeom>
            <a:avLst/>
            <a:gdLst/>
            <a:ahLst/>
            <a:cxnLst/>
            <a:rect l="l" t="t" r="r" b="b"/>
            <a:pathLst>
              <a:path w="7556500" h="2056765">
                <a:moveTo>
                  <a:pt x="0" y="2056514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2056514"/>
                </a:lnTo>
                <a:lnTo>
                  <a:pt x="0" y="20565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81224" y="978887"/>
            <a:ext cx="6197600" cy="8737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38100" marR="30480">
              <a:lnSpc>
                <a:spcPct val="117500"/>
              </a:lnSpc>
              <a:spcBef>
                <a:spcPts val="120"/>
              </a:spcBef>
            </a:pPr>
            <a:r>
              <a:rPr dirty="0" sz="1200" b="1">
                <a:latin typeface="Comic Sans MS"/>
                <a:cs typeface="Comic Sans MS"/>
              </a:rPr>
              <a:t>Angulo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Crítico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caso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a):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critico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baseline="6535" sz="2550">
                <a:latin typeface="Symbol"/>
                <a:cs typeface="Symbol"/>
              </a:rPr>
              <a:t></a:t>
            </a:r>
            <a:r>
              <a:rPr dirty="0" baseline="-11695" sz="1425" i="1">
                <a:latin typeface="Times New Roman"/>
                <a:cs typeface="Times New Roman"/>
              </a:rPr>
              <a:t>cr</a:t>
            </a:r>
            <a:r>
              <a:rPr dirty="0" baseline="-11695" sz="1425" spc="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aquel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baseline="4901" sz="2550">
                <a:latin typeface="Symbol"/>
                <a:cs typeface="Symbol"/>
              </a:rPr>
              <a:t></a:t>
            </a:r>
            <a:r>
              <a:rPr dirty="0" baseline="-14619" sz="1425">
                <a:latin typeface="Times New Roman"/>
                <a:cs typeface="Times New Roman"/>
              </a:rPr>
              <a:t>1</a:t>
            </a:r>
            <a:r>
              <a:rPr dirty="0" baseline="-14619" sz="1425" spc="217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despeje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ctocto,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consigue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A1</a:t>
            </a:r>
            <a:r>
              <a:rPr dirty="0" sz="1200" spc="21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igual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A2</a:t>
            </a:r>
            <a:r>
              <a:rPr dirty="0" sz="1200" spc="21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80">
                <a:latin typeface="Times New Roman"/>
                <a:cs typeface="Times New Roman"/>
              </a:rPr>
              <a:t>  </a:t>
            </a:r>
            <a:r>
              <a:rPr dirty="0" baseline="6535" sz="2550">
                <a:latin typeface="Symbol"/>
                <a:cs typeface="Symbol"/>
              </a:rPr>
              <a:t></a:t>
            </a:r>
            <a:r>
              <a:rPr dirty="0" baseline="-11695" sz="1425" i="1">
                <a:latin typeface="Times New Roman"/>
                <a:cs typeface="Times New Roman"/>
              </a:rPr>
              <a:t>máx</a:t>
            </a:r>
            <a:r>
              <a:rPr dirty="0" baseline="-11695" sz="1425" spc="1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intersección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P</a:t>
            </a:r>
            <a:r>
              <a:rPr dirty="0" baseline="-9803" sz="1275" i="1">
                <a:latin typeface="Comic Sans MS"/>
                <a:cs typeface="Comic Sans MS"/>
              </a:rPr>
              <a:t>m</a:t>
            </a:r>
            <a:r>
              <a:rPr dirty="0" baseline="-9803" sz="1275" spc="63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curva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P</a:t>
            </a:r>
            <a:r>
              <a:rPr dirty="0" baseline="-9803" sz="1275" i="1">
                <a:latin typeface="Comic Sans MS"/>
                <a:cs typeface="Comic Sans MS"/>
              </a:rPr>
              <a:t>e</a:t>
            </a:r>
            <a:r>
              <a:rPr dirty="0" sz="1200">
                <a:latin typeface="Comic Sans MS"/>
                <a:cs typeface="Comic Sans MS"/>
              </a:rPr>
              <a:t>.,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observa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Fig.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2" y="5462380"/>
            <a:ext cx="2587625" cy="2330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200">
                <a:latin typeface="Comic Sans MS"/>
                <a:cs typeface="Comic Sans MS"/>
              </a:rPr>
              <a:t>Analíticamente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baseline="2057" sz="2025" spc="-60">
                <a:latin typeface="Symbol"/>
                <a:cs typeface="Symbol"/>
              </a:rPr>
              <a:t></a:t>
            </a:r>
            <a:r>
              <a:rPr dirty="0" baseline="2057" sz="2025" spc="-315">
                <a:latin typeface="Times New Roman"/>
                <a:cs typeface="Times New Roman"/>
              </a:rPr>
              <a:t> </a:t>
            </a:r>
            <a:r>
              <a:rPr dirty="0" baseline="-22222" sz="1125" i="1">
                <a:latin typeface="Times New Roman"/>
                <a:cs typeface="Times New Roman"/>
              </a:rPr>
              <a:t>cr</a:t>
            </a:r>
            <a:r>
              <a:rPr dirty="0" baseline="-22222" sz="1125" spc="142" i="1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538731" y="5980598"/>
            <a:ext cx="55244" cy="1047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5" i="1">
                <a:latin typeface="Times New Roman"/>
                <a:cs typeface="Times New Roman"/>
              </a:rPr>
              <a:t>c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71143" y="5718759"/>
            <a:ext cx="157480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750" spc="-25">
                <a:latin typeface="Symbol"/>
                <a:cs typeface="Symbol"/>
              </a:rPr>
              <a:t></a:t>
            </a:r>
            <a:r>
              <a:rPr dirty="0" baseline="-22222" sz="750" spc="-37" i="1">
                <a:latin typeface="Times New Roman"/>
                <a:cs typeface="Times New Roman"/>
              </a:rPr>
              <a:t>c</a:t>
            </a:r>
            <a:endParaRPr baseline="-22222" sz="7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07135" y="5755320"/>
            <a:ext cx="163195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850" spc="-25">
                <a:latin typeface="Symbol"/>
                <a:cs typeface="Symbol"/>
              </a:rPr>
              <a:t></a:t>
            </a:r>
            <a:r>
              <a:rPr dirty="0" baseline="-18518" sz="1125" spc="-37">
                <a:latin typeface="Symbol"/>
                <a:cs typeface="Symbol"/>
              </a:rPr>
              <a:t></a:t>
            </a:r>
            <a:endParaRPr baseline="-18518" sz="1125">
              <a:latin typeface="Symbol"/>
              <a:cs typeface="Symbo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23975" y="5980598"/>
            <a:ext cx="59055" cy="1047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10">
                <a:latin typeface="Times New Roman"/>
                <a:cs typeface="Times New Roman"/>
              </a:rPr>
              <a:t>0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84374" y="5741619"/>
            <a:ext cx="240665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baseline="14814" sz="1125" spc="-30">
                <a:latin typeface="Symbol"/>
                <a:cs typeface="Symbol"/>
              </a:rPr>
              <a:t></a:t>
            </a:r>
            <a:r>
              <a:rPr dirty="0" sz="500" spc="-20">
                <a:latin typeface="Times New Roman"/>
                <a:cs typeface="Times New Roman"/>
              </a:rPr>
              <a:t>max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20497" y="5698932"/>
            <a:ext cx="2035810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850265" algn="l"/>
              </a:tabLst>
            </a:pPr>
            <a:r>
              <a:rPr dirty="0" sz="1250" spc="-90" i="1">
                <a:latin typeface="Times New Roman"/>
                <a:cs typeface="Times New Roman"/>
              </a:rPr>
              <a:t>P</a:t>
            </a:r>
            <a:r>
              <a:rPr dirty="0" baseline="-23809" sz="1050" spc="-135" i="1">
                <a:latin typeface="Times New Roman"/>
                <a:cs typeface="Times New Roman"/>
              </a:rPr>
              <a:t>m </a:t>
            </a:r>
            <a:r>
              <a:rPr dirty="0" sz="1250" i="1">
                <a:latin typeface="Times New Roman"/>
                <a:cs typeface="Times New Roman"/>
              </a:rPr>
              <a:t>d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145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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baseline="-13513" sz="2775" spc="-37">
                <a:latin typeface="Symbol"/>
                <a:cs typeface="Symbol"/>
              </a:rPr>
              <a:t></a:t>
            </a:r>
            <a:r>
              <a:rPr dirty="0" baseline="-51851" sz="1125" spc="-37">
                <a:latin typeface="Symbol"/>
                <a:cs typeface="Symbol"/>
              </a:rPr>
              <a:t></a:t>
            </a:r>
            <a:r>
              <a:rPr dirty="0" baseline="-51851" sz="1125">
                <a:latin typeface="Times New Roman"/>
                <a:cs typeface="Times New Roman"/>
              </a:rPr>
              <a:t>	</a:t>
            </a:r>
            <a:r>
              <a:rPr dirty="0" sz="1250" spc="-25">
                <a:latin typeface="Times New Roman"/>
                <a:cs typeface="Times New Roman"/>
              </a:rPr>
              <a:t>(</a:t>
            </a:r>
            <a:r>
              <a:rPr dirty="0" sz="1250" spc="-25" i="1">
                <a:latin typeface="Times New Roman"/>
                <a:cs typeface="Times New Roman"/>
              </a:rPr>
              <a:t>P</a:t>
            </a:r>
            <a:r>
              <a:rPr dirty="0" baseline="-23809" sz="1050" spc="-37">
                <a:latin typeface="Times New Roman"/>
                <a:cs typeface="Times New Roman"/>
              </a:rPr>
              <a:t>max</a:t>
            </a:r>
            <a:r>
              <a:rPr dirty="0" baseline="-23809" sz="1050" spc="-112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sen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85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</a:t>
            </a:r>
            <a:r>
              <a:rPr dirty="0" sz="1250" spc="-40">
                <a:latin typeface="Times New Roman"/>
                <a:cs typeface="Times New Roman"/>
              </a:rPr>
              <a:t> </a:t>
            </a:r>
            <a:r>
              <a:rPr dirty="0" sz="1250" spc="-90" i="1">
                <a:latin typeface="Times New Roman"/>
                <a:cs typeface="Times New Roman"/>
              </a:rPr>
              <a:t>P</a:t>
            </a:r>
            <a:r>
              <a:rPr dirty="0" baseline="-23809" sz="1050" spc="-135" i="1">
                <a:latin typeface="Times New Roman"/>
                <a:cs typeface="Times New Roman"/>
              </a:rPr>
              <a:t>m</a:t>
            </a:r>
            <a:r>
              <a:rPr dirty="0" baseline="-23809" sz="1050" spc="-30" i="1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)</a:t>
            </a:r>
            <a:r>
              <a:rPr dirty="0" sz="1250" spc="-25" i="1">
                <a:latin typeface="Times New Roman"/>
                <a:cs typeface="Times New Roman"/>
              </a:rPr>
              <a:t>d</a:t>
            </a:r>
            <a:r>
              <a:rPr dirty="0" sz="1300" spc="-25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107434" y="5732304"/>
            <a:ext cx="3738879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54965" algn="l"/>
              </a:tabLst>
            </a:pPr>
            <a:r>
              <a:rPr dirty="0" sz="1200" spc="-50">
                <a:latin typeface="Wingdings"/>
                <a:cs typeface="Wingdings"/>
              </a:rPr>
              <a:t>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50" spc="-75" i="1">
                <a:latin typeface="Times New Roman"/>
                <a:cs typeface="Times New Roman"/>
              </a:rPr>
              <a:t>P</a:t>
            </a:r>
            <a:r>
              <a:rPr dirty="0" baseline="-23809" sz="1050" spc="-112" i="1">
                <a:latin typeface="Times New Roman"/>
                <a:cs typeface="Times New Roman"/>
              </a:rPr>
              <a:t>m</a:t>
            </a:r>
            <a:r>
              <a:rPr dirty="0" baseline="-23809" sz="1050" spc="15" i="1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(</a:t>
            </a:r>
            <a:r>
              <a:rPr dirty="0" sz="1300" spc="-50">
                <a:latin typeface="Symbol"/>
                <a:cs typeface="Symbol"/>
              </a:rPr>
              <a:t></a:t>
            </a:r>
            <a:r>
              <a:rPr dirty="0" sz="1300" spc="-204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c</a:t>
            </a:r>
            <a:r>
              <a:rPr dirty="0" baseline="-23809" sz="1050" spc="397" i="1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Symbol"/>
                <a:cs typeface="Symbol"/>
              </a:rPr>
              <a:t></a:t>
            </a:r>
            <a:r>
              <a:rPr dirty="0" sz="1250" spc="-155">
                <a:latin typeface="Times New Roman"/>
                <a:cs typeface="Times New Roman"/>
              </a:rPr>
              <a:t> </a:t>
            </a:r>
            <a:r>
              <a:rPr dirty="0" sz="1300" spc="-40">
                <a:latin typeface="Symbol"/>
                <a:cs typeface="Symbol"/>
              </a:rPr>
              <a:t></a:t>
            </a:r>
            <a:r>
              <a:rPr dirty="0" sz="1300" spc="-195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0</a:t>
            </a:r>
            <a:r>
              <a:rPr dirty="0" baseline="-23809" sz="1050" spc="1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)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</a:t>
            </a:r>
            <a:r>
              <a:rPr dirty="0" sz="1250" spc="50">
                <a:latin typeface="Times New Roman"/>
                <a:cs typeface="Times New Roman"/>
              </a:rPr>
              <a:t> </a:t>
            </a:r>
            <a:r>
              <a:rPr dirty="0" sz="1250" spc="-25" i="1">
                <a:latin typeface="Times New Roman"/>
                <a:cs typeface="Times New Roman"/>
              </a:rPr>
              <a:t>P</a:t>
            </a:r>
            <a:r>
              <a:rPr dirty="0" baseline="-23809" sz="1050" spc="-37">
                <a:latin typeface="Times New Roman"/>
                <a:cs typeface="Times New Roman"/>
              </a:rPr>
              <a:t>max</a:t>
            </a:r>
            <a:r>
              <a:rPr dirty="0" baseline="-23809" sz="1050" spc="30">
                <a:latin typeface="Times New Roman"/>
                <a:cs typeface="Times New Roman"/>
              </a:rPr>
              <a:t> </a:t>
            </a:r>
            <a:r>
              <a:rPr dirty="0" baseline="1683" sz="2475" spc="-67">
                <a:latin typeface="Symbol"/>
                <a:cs typeface="Symbol"/>
              </a:rPr>
              <a:t></a:t>
            </a:r>
            <a:r>
              <a:rPr dirty="0" sz="1250" spc="-45">
                <a:latin typeface="Times New Roman"/>
                <a:cs typeface="Times New Roman"/>
              </a:rPr>
              <a:t>cos</a:t>
            </a:r>
            <a:r>
              <a:rPr dirty="0" sz="1300" spc="-45">
                <a:latin typeface="Symbol"/>
                <a:cs typeface="Symbol"/>
              </a:rPr>
              <a:t></a:t>
            </a:r>
            <a:r>
              <a:rPr dirty="0" sz="1300" spc="-195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cr</a:t>
            </a:r>
            <a:r>
              <a:rPr dirty="0" baseline="-23809" sz="1050" spc="419" i="1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Symbol"/>
                <a:cs typeface="Symbol"/>
              </a:rPr>
              <a:t></a:t>
            </a:r>
            <a:r>
              <a:rPr dirty="0" sz="1250" spc="-9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cos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-180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max</a:t>
            </a:r>
            <a:r>
              <a:rPr dirty="0" baseline="-23809" sz="1050" spc="82">
                <a:latin typeface="Times New Roman"/>
                <a:cs typeface="Times New Roman"/>
              </a:rPr>
              <a:t> </a:t>
            </a:r>
            <a:r>
              <a:rPr dirty="0" baseline="1683" sz="2475" spc="-232">
                <a:latin typeface="Symbol"/>
                <a:cs typeface="Symbol"/>
              </a:rPr>
              <a:t></a:t>
            </a:r>
            <a:r>
              <a:rPr dirty="0" baseline="1683" sz="2475" spc="-390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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spc="-75" i="1">
                <a:latin typeface="Times New Roman"/>
                <a:cs typeface="Times New Roman"/>
              </a:rPr>
              <a:t>P</a:t>
            </a:r>
            <a:r>
              <a:rPr dirty="0" baseline="-23809" sz="1050" spc="-112" i="1">
                <a:latin typeface="Times New Roman"/>
                <a:cs typeface="Times New Roman"/>
              </a:rPr>
              <a:t>m</a:t>
            </a:r>
            <a:r>
              <a:rPr dirty="0" baseline="-23809" sz="1050" spc="22" i="1">
                <a:latin typeface="Times New Roman"/>
                <a:cs typeface="Times New Roman"/>
              </a:rPr>
              <a:t> </a:t>
            </a:r>
            <a:r>
              <a:rPr dirty="0" baseline="1683" sz="2475" spc="-225">
                <a:latin typeface="Symbol"/>
                <a:cs typeface="Symbol"/>
              </a:rPr>
              <a:t></a:t>
            </a:r>
            <a:r>
              <a:rPr dirty="0" sz="1300" spc="-150">
                <a:latin typeface="Symbol"/>
                <a:cs typeface="Symbol"/>
              </a:rPr>
              <a:t></a:t>
            </a:r>
            <a:r>
              <a:rPr dirty="0" sz="1300" spc="-185">
                <a:latin typeface="Times New Roman"/>
                <a:cs typeface="Times New Roman"/>
              </a:rPr>
              <a:t> </a:t>
            </a:r>
            <a:r>
              <a:rPr dirty="0" baseline="-23809" sz="1050">
                <a:latin typeface="Times New Roman"/>
                <a:cs typeface="Times New Roman"/>
              </a:rPr>
              <a:t>max</a:t>
            </a:r>
            <a:r>
              <a:rPr dirty="0" baseline="-23809" sz="1050" spc="382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Symbol"/>
                <a:cs typeface="Symbol"/>
              </a:rPr>
              <a:t></a:t>
            </a:r>
            <a:r>
              <a:rPr dirty="0" sz="1250" spc="-150">
                <a:latin typeface="Times New Roman"/>
                <a:cs typeface="Times New Roman"/>
              </a:rPr>
              <a:t> </a:t>
            </a:r>
            <a:r>
              <a:rPr dirty="0" sz="1300" spc="-40">
                <a:latin typeface="Symbol"/>
                <a:cs typeface="Symbol"/>
              </a:rPr>
              <a:t></a:t>
            </a:r>
            <a:r>
              <a:rPr dirty="0" sz="1300" spc="-195">
                <a:latin typeface="Times New Roman"/>
                <a:cs typeface="Times New Roman"/>
              </a:rPr>
              <a:t> </a:t>
            </a:r>
            <a:r>
              <a:rPr dirty="0" baseline="-23809" sz="1050" i="1">
                <a:latin typeface="Times New Roman"/>
                <a:cs typeface="Times New Roman"/>
              </a:rPr>
              <a:t>cr</a:t>
            </a:r>
            <a:r>
              <a:rPr dirty="0" baseline="-23809" sz="1050" spc="120" i="1">
                <a:latin typeface="Times New Roman"/>
                <a:cs typeface="Times New Roman"/>
              </a:rPr>
              <a:t> </a:t>
            </a:r>
            <a:r>
              <a:rPr dirty="0" baseline="1683" sz="2475" spc="-75">
                <a:latin typeface="Symbol"/>
                <a:cs typeface="Symbol"/>
              </a:rPr>
              <a:t></a:t>
            </a:r>
            <a:endParaRPr baseline="1683" sz="2475">
              <a:latin typeface="Symbol"/>
              <a:cs typeface="Symbo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1374647" y="6423676"/>
            <a:ext cx="281940" cy="0"/>
          </a:xfrm>
          <a:custGeom>
            <a:avLst/>
            <a:gdLst/>
            <a:ahLst/>
            <a:cxnLst/>
            <a:rect l="l" t="t" r="r" b="b"/>
            <a:pathLst>
              <a:path w="281939" h="0">
                <a:moveTo>
                  <a:pt x="0" y="0"/>
                </a:moveTo>
                <a:lnTo>
                  <a:pt x="281935" y="0"/>
                </a:lnTo>
              </a:path>
            </a:pathLst>
          </a:custGeom>
          <a:ln w="65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2808222" y="6399079"/>
            <a:ext cx="18478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-25">
                <a:latin typeface="Times New Roman"/>
                <a:cs typeface="Times New Roman"/>
              </a:rPr>
              <a:t>max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811527" y="6399079"/>
            <a:ext cx="48514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25450" algn="l"/>
              </a:tabLst>
            </a:pPr>
            <a:r>
              <a:rPr dirty="0" sz="700" spc="-25">
                <a:latin typeface="Times New Roman"/>
                <a:cs typeface="Times New Roman"/>
              </a:rPr>
              <a:t>max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56436" y="6522522"/>
            <a:ext cx="18478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-25">
                <a:latin typeface="Times New Roman"/>
                <a:cs typeface="Times New Roman"/>
              </a:rPr>
              <a:t>max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233931" y="6284244"/>
            <a:ext cx="158242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46405" algn="l"/>
                <a:tab pos="800100" algn="l"/>
              </a:tabLst>
            </a:pPr>
            <a:r>
              <a:rPr dirty="0" sz="1250" spc="-50">
                <a:latin typeface="Symbol"/>
                <a:cs typeface="Symbol"/>
              </a:rPr>
              <a:t>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sz="1250" spc="-25">
                <a:latin typeface="Times New Roman"/>
                <a:cs typeface="Times New Roman"/>
              </a:rPr>
              <a:t>(</a:t>
            </a:r>
            <a:r>
              <a:rPr dirty="0" sz="1300" spc="-25">
                <a:latin typeface="Symbol"/>
                <a:cs typeface="Symbol"/>
              </a:rPr>
              <a:t>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250" spc="-10">
                <a:latin typeface="Symbol"/>
                <a:cs typeface="Symbol"/>
              </a:rPr>
              <a:t></a:t>
            </a:r>
            <a:r>
              <a:rPr dirty="0" sz="1250" spc="-150">
                <a:latin typeface="Times New Roman"/>
                <a:cs typeface="Times New Roman"/>
              </a:rPr>
              <a:t> 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300" spc="30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)</a:t>
            </a:r>
            <a:r>
              <a:rPr dirty="0" sz="1250" spc="-7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Symbol"/>
                <a:cs typeface="Symbol"/>
              </a:rPr>
              <a:t></a:t>
            </a:r>
            <a:r>
              <a:rPr dirty="0" sz="1250" spc="-7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cos</a:t>
            </a:r>
            <a:r>
              <a:rPr dirty="0" sz="1300" spc="-20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76730" y="6284244"/>
            <a:ext cx="323850" cy="22732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20">
                <a:latin typeface="Times New Roman"/>
                <a:cs typeface="Times New Roman"/>
              </a:rPr>
              <a:t>cos</a:t>
            </a:r>
            <a:r>
              <a:rPr dirty="0" sz="1300" spc="-20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78711" y="6416712"/>
            <a:ext cx="122555" cy="21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5" i="1">
                <a:latin typeface="Times New Roman"/>
                <a:cs typeface="Times New Roman"/>
              </a:rPr>
              <a:t>P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399032" y="6188112"/>
            <a:ext cx="220979" cy="21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50" spc="-25" i="1">
                <a:latin typeface="Times New Roman"/>
                <a:cs typeface="Times New Roman"/>
              </a:rPr>
              <a:t>P</a:t>
            </a:r>
            <a:r>
              <a:rPr dirty="0" baseline="-23809" sz="1050" spc="-37" i="1">
                <a:latin typeface="Times New Roman"/>
                <a:cs typeface="Times New Roman"/>
              </a:rPr>
              <a:t>m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90675" y="6399079"/>
            <a:ext cx="10287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-25" i="1">
                <a:latin typeface="Times New Roman"/>
                <a:cs typeface="Times New Roman"/>
              </a:rPr>
              <a:t>cr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81229" y="6849873"/>
            <a:ext cx="6108065" cy="6642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 marR="30480">
              <a:lnSpc>
                <a:spcPct val="114500"/>
              </a:lnSpc>
              <a:spcBef>
                <a:spcPts val="120"/>
              </a:spcBef>
            </a:pPr>
            <a:r>
              <a:rPr dirty="0" sz="1200">
                <a:latin typeface="Comic Sans MS"/>
                <a:cs typeface="Comic Sans MS"/>
              </a:rPr>
              <a:t>Toda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desviación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correspondencia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dominio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ángulo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crítico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crítico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despeje,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integrando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veces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P</a:t>
            </a:r>
            <a:r>
              <a:rPr dirty="0" baseline="-9803" sz="1275" i="1">
                <a:latin typeface="Comic Sans MS"/>
                <a:cs typeface="Comic Sans MS"/>
              </a:rPr>
              <a:t>e</a:t>
            </a:r>
            <a:r>
              <a:rPr dirty="0" baseline="-9803" sz="1275" spc="157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=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25" i="1">
                <a:latin typeface="Comic Sans MS"/>
                <a:cs typeface="Comic Sans MS"/>
              </a:rPr>
              <a:t>0</a:t>
            </a:r>
            <a:r>
              <a:rPr dirty="0" sz="1200" spc="-25"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745236" y="7780016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 h="0">
                <a:moveTo>
                  <a:pt x="0" y="0"/>
                </a:moveTo>
                <a:lnTo>
                  <a:pt x="278891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1202436" y="7780016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5" h="0">
                <a:moveTo>
                  <a:pt x="0" y="0"/>
                </a:moveTo>
                <a:lnTo>
                  <a:pt x="246887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1605787" y="7754807"/>
            <a:ext cx="95250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5" i="1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178811" y="7669785"/>
            <a:ext cx="174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2548125" y="7775442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 h="0">
                <a:moveTo>
                  <a:pt x="0" y="0"/>
                </a:moveTo>
                <a:lnTo>
                  <a:pt x="207261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2933703" y="7775442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4" h="0">
                <a:moveTo>
                  <a:pt x="0" y="0"/>
                </a:moveTo>
                <a:lnTo>
                  <a:pt x="246888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1019046" y="7644441"/>
            <a:ext cx="191135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329565" algn="l"/>
                <a:tab pos="1781810" algn="l"/>
              </a:tabLst>
            </a:pPr>
            <a:r>
              <a:rPr dirty="0" sz="1300" spc="-50">
                <a:latin typeface="Symbol"/>
                <a:cs typeface="Symbol"/>
              </a:rPr>
              <a:t>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baseline="37037" sz="1125">
                <a:latin typeface="Times New Roman"/>
                <a:cs typeface="Times New Roman"/>
              </a:rPr>
              <a:t>0</a:t>
            </a:r>
            <a:r>
              <a:rPr dirty="0" baseline="37037" sz="1125" spc="69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</a:t>
            </a:r>
            <a:r>
              <a:rPr dirty="0" sz="1300" i="1">
                <a:latin typeface="Times New Roman"/>
                <a:cs typeface="Times New Roman"/>
              </a:rPr>
              <a:t>P</a:t>
            </a:r>
            <a:r>
              <a:rPr dirty="0" sz="1300" spc="465" i="1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Symbol"/>
                <a:cs typeface="Symbol"/>
              </a:rPr>
              <a:t></a:t>
            </a:r>
            <a:r>
              <a:rPr dirty="0" sz="1300" spc="-95">
                <a:latin typeface="Times New Roman"/>
                <a:cs typeface="Times New Roman"/>
              </a:rPr>
              <a:t> </a:t>
            </a:r>
            <a:r>
              <a:rPr dirty="0" sz="1300" spc="-25">
                <a:latin typeface="Times New Roman"/>
                <a:cs typeface="Times New Roman"/>
              </a:rPr>
              <a:t>0)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baseline="2136" sz="1950" spc="-75">
                <a:latin typeface="Symbol"/>
                <a:cs typeface="Symbol"/>
              </a:rPr>
              <a:t></a:t>
            </a:r>
            <a:endParaRPr baseline="2136" sz="1950">
              <a:latin typeface="Symbol"/>
              <a:cs typeface="Symbo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375150" y="7615004"/>
            <a:ext cx="9398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>
                <a:latin typeface="Symbol"/>
                <a:cs typeface="Symbol"/>
              </a:rPr>
              <a:t>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391914" y="7518349"/>
            <a:ext cx="5270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i="1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280662" y="7748473"/>
            <a:ext cx="9525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5" i="1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202938" y="7638346"/>
            <a:ext cx="422275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8765" algn="l"/>
              </a:tabLst>
            </a:pPr>
            <a:r>
              <a:rPr dirty="0" sz="1300" spc="-50" i="1">
                <a:latin typeface="Times New Roman"/>
                <a:cs typeface="Times New Roman"/>
              </a:rPr>
              <a:t>P</a:t>
            </a:r>
            <a:r>
              <a:rPr dirty="0" sz="1300" i="1">
                <a:latin typeface="Times New Roman"/>
                <a:cs typeface="Times New Roman"/>
              </a:rPr>
              <a:t>	</a:t>
            </a:r>
            <a:r>
              <a:rPr dirty="0" sz="1300" spc="-25" i="1">
                <a:latin typeface="Times New Roman"/>
                <a:cs typeface="Times New Roman"/>
              </a:rPr>
              <a:t>dt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3384294" y="7887158"/>
            <a:ext cx="7366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5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065778" y="7644841"/>
            <a:ext cx="7366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5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731011" y="7772458"/>
            <a:ext cx="246126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483234" algn="l"/>
                <a:tab pos="1854835" algn="l"/>
                <a:tab pos="2212975" algn="l"/>
              </a:tabLst>
            </a:pPr>
            <a:r>
              <a:rPr dirty="0" sz="1300" spc="-10" i="1">
                <a:latin typeface="Times New Roman"/>
                <a:cs typeface="Times New Roman"/>
              </a:rPr>
              <a:t>dt</a:t>
            </a:r>
            <a:r>
              <a:rPr dirty="0" sz="1300" spc="-195" i="1">
                <a:latin typeface="Times New Roman"/>
                <a:cs typeface="Times New Roman"/>
              </a:rPr>
              <a:t> </a:t>
            </a:r>
            <a:r>
              <a:rPr dirty="0" baseline="44444" sz="1125" spc="-75">
                <a:latin typeface="Times New Roman"/>
                <a:cs typeface="Times New Roman"/>
              </a:rPr>
              <a:t>2</a:t>
            </a:r>
            <a:r>
              <a:rPr dirty="0" baseline="44444" sz="1125">
                <a:latin typeface="Times New Roman"/>
                <a:cs typeface="Times New Roman"/>
              </a:rPr>
              <a:t>	</a:t>
            </a:r>
            <a:r>
              <a:rPr dirty="0" sz="1300" spc="-25">
                <a:latin typeface="Times New Roman"/>
                <a:cs typeface="Times New Roman"/>
              </a:rPr>
              <a:t>2</a:t>
            </a:r>
            <a:r>
              <a:rPr dirty="0" sz="1300" spc="-25" i="1">
                <a:latin typeface="Times New Roman"/>
                <a:cs typeface="Times New Roman"/>
              </a:rPr>
              <a:t>H</a:t>
            </a:r>
            <a:r>
              <a:rPr dirty="0" sz="1300" i="1">
                <a:latin typeface="Times New Roman"/>
                <a:cs typeface="Times New Roman"/>
              </a:rPr>
              <a:t>	</a:t>
            </a:r>
            <a:r>
              <a:rPr dirty="0" baseline="2136" sz="1950" spc="-37" i="1">
                <a:latin typeface="Times New Roman"/>
                <a:cs typeface="Times New Roman"/>
              </a:rPr>
              <a:t>dt</a:t>
            </a:r>
            <a:r>
              <a:rPr dirty="0" baseline="2136" sz="1950" i="1">
                <a:latin typeface="Times New Roman"/>
                <a:cs typeface="Times New Roman"/>
              </a:rPr>
              <a:t>	</a:t>
            </a:r>
            <a:r>
              <a:rPr dirty="0" baseline="2136" sz="1950" spc="-37">
                <a:latin typeface="Times New Roman"/>
                <a:cs typeface="Times New Roman"/>
              </a:rPr>
              <a:t>2</a:t>
            </a:r>
            <a:r>
              <a:rPr dirty="0" baseline="2136" sz="1950" spc="-37" i="1">
                <a:latin typeface="Times New Roman"/>
                <a:cs typeface="Times New Roman"/>
              </a:rPr>
              <a:t>H</a:t>
            </a:r>
            <a:endParaRPr baseline="2136" sz="195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706627" y="7531406"/>
            <a:ext cx="2409190" cy="2355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525780" algn="l"/>
                <a:tab pos="1853564" algn="l"/>
                <a:tab pos="2257425" algn="l"/>
              </a:tabLst>
            </a:pPr>
            <a:r>
              <a:rPr dirty="0" sz="1300" spc="-10" i="1">
                <a:latin typeface="Times New Roman"/>
                <a:cs typeface="Times New Roman"/>
              </a:rPr>
              <a:t>d</a:t>
            </a:r>
            <a:r>
              <a:rPr dirty="0" sz="1300" spc="-135" i="1">
                <a:latin typeface="Times New Roman"/>
                <a:cs typeface="Times New Roman"/>
              </a:rPr>
              <a:t> </a:t>
            </a:r>
            <a:r>
              <a:rPr dirty="0" baseline="44444" sz="1125" spc="-37">
                <a:latin typeface="Times New Roman"/>
                <a:cs typeface="Times New Roman"/>
              </a:rPr>
              <a:t>2</a:t>
            </a:r>
            <a:r>
              <a:rPr dirty="0" sz="1350" spc="-25">
                <a:latin typeface="Symbol"/>
                <a:cs typeface="Symbol"/>
              </a:rPr>
              <a:t>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Symbol"/>
                <a:cs typeface="Symbol"/>
              </a:rPr>
              <a:t>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baseline="2136" sz="1950" spc="-37" i="1">
                <a:latin typeface="Times New Roman"/>
                <a:cs typeface="Times New Roman"/>
              </a:rPr>
              <a:t>d</a:t>
            </a:r>
            <a:r>
              <a:rPr dirty="0" baseline="2057" sz="2025" spc="-37">
                <a:latin typeface="Symbol"/>
                <a:cs typeface="Symbol"/>
              </a:rPr>
              <a:t></a:t>
            </a:r>
            <a:r>
              <a:rPr dirty="0" baseline="2057" sz="2025">
                <a:latin typeface="Times New Roman"/>
                <a:cs typeface="Times New Roman"/>
              </a:rPr>
              <a:t>	</a:t>
            </a:r>
            <a:r>
              <a:rPr dirty="0" baseline="2057" sz="2025" spc="-75">
                <a:latin typeface="Symbol"/>
                <a:cs typeface="Symbol"/>
              </a:rPr>
              <a:t></a:t>
            </a:r>
            <a:endParaRPr baseline="2057" sz="2025">
              <a:latin typeface="Symbol"/>
              <a:cs typeface="Symbo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823206" y="7669785"/>
            <a:ext cx="174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4194049" y="7780016"/>
            <a:ext cx="205740" cy="0"/>
          </a:xfrm>
          <a:custGeom>
            <a:avLst/>
            <a:gdLst/>
            <a:ahLst/>
            <a:cxnLst/>
            <a:rect l="l" t="t" r="r" b="b"/>
            <a:pathLst>
              <a:path w="205739" h="0">
                <a:moveTo>
                  <a:pt x="0" y="0"/>
                </a:moveTo>
                <a:lnTo>
                  <a:pt x="205732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579627" y="7780016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4" h="0">
                <a:moveTo>
                  <a:pt x="0" y="0"/>
                </a:moveTo>
                <a:lnTo>
                  <a:pt x="246888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4926581" y="7754789"/>
            <a:ext cx="95250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5" i="1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4219446" y="7772827"/>
            <a:ext cx="59309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0205" algn="l"/>
              </a:tabLst>
            </a:pPr>
            <a:r>
              <a:rPr dirty="0" sz="1300" spc="-25" i="1">
                <a:latin typeface="Times New Roman"/>
                <a:cs typeface="Times New Roman"/>
              </a:rPr>
              <a:t>dt</a:t>
            </a:r>
            <a:r>
              <a:rPr dirty="0" sz="1300" i="1">
                <a:latin typeface="Times New Roman"/>
                <a:cs typeface="Times New Roman"/>
              </a:rPr>
              <a:t>	</a:t>
            </a:r>
            <a:r>
              <a:rPr dirty="0" sz="1300" spc="-25">
                <a:latin typeface="Times New Roman"/>
                <a:cs typeface="Times New Roman"/>
              </a:rPr>
              <a:t>2</a:t>
            </a:r>
            <a:r>
              <a:rPr dirty="0" sz="1300" spc="-25" i="1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4711698" y="7649633"/>
            <a:ext cx="73660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434330" y="7644811"/>
            <a:ext cx="63881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720" algn="l"/>
              </a:tabLst>
            </a:pPr>
            <a:r>
              <a:rPr dirty="0" sz="1300" spc="-50">
                <a:latin typeface="Symbol"/>
                <a:cs typeface="Symbol"/>
              </a:rPr>
              <a:t>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i="1">
                <a:latin typeface="Times New Roman"/>
                <a:cs typeface="Times New Roman"/>
              </a:rPr>
              <a:t>P</a:t>
            </a:r>
            <a:r>
              <a:rPr dirty="0" sz="1300" spc="70" i="1">
                <a:latin typeface="Times New Roman"/>
                <a:cs typeface="Times New Roman"/>
              </a:rPr>
              <a:t> </a:t>
            </a:r>
            <a:r>
              <a:rPr dirty="0" sz="1300" spc="-50" i="1"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5264910" y="7669785"/>
            <a:ext cx="174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>
                <a:latin typeface="Wingdings"/>
                <a:cs typeface="Wingdings"/>
              </a:rPr>
              <a:t>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5945132" y="7780016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 h="0">
                <a:moveTo>
                  <a:pt x="0" y="0"/>
                </a:moveTo>
                <a:lnTo>
                  <a:pt x="245360" y="0"/>
                </a:lnTo>
              </a:path>
            </a:pathLst>
          </a:custGeom>
          <a:ln w="6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6734045" y="7754789"/>
            <a:ext cx="73660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6051801" y="7649633"/>
            <a:ext cx="476884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89890" algn="l"/>
              </a:tabLst>
            </a:pPr>
            <a:r>
              <a:rPr dirty="0" sz="750" spc="-50">
                <a:latin typeface="Times New Roman"/>
                <a:cs typeface="Times New Roman"/>
              </a:rPr>
              <a:t>0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baseline="7407" sz="1125" spc="-75">
                <a:latin typeface="Times New Roman"/>
                <a:cs typeface="Times New Roman"/>
              </a:rPr>
              <a:t>2</a:t>
            </a:r>
            <a:endParaRPr baseline="7407" sz="1125">
              <a:latin typeface="Times New Roman"/>
              <a:cs typeface="Times New Roman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193538" y="7531796"/>
            <a:ext cx="1906905" cy="2349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15925" algn="l"/>
                <a:tab pos="1779905" algn="l"/>
              </a:tabLst>
            </a:pPr>
            <a:r>
              <a:rPr dirty="0" sz="1300" spc="-25" i="1">
                <a:latin typeface="Times New Roman"/>
                <a:cs typeface="Times New Roman"/>
              </a:rPr>
              <a:t>d</a:t>
            </a:r>
            <a:r>
              <a:rPr dirty="0" sz="1350" spc="-25">
                <a:latin typeface="Symbol"/>
                <a:cs typeface="Symbol"/>
              </a:rPr>
              <a:t>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Symbol"/>
                <a:cs typeface="Symbol"/>
              </a:rPr>
              <a:t>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Symbol"/>
                <a:cs typeface="Symbol"/>
              </a:rPr>
              <a:t>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5655053" y="7635429"/>
            <a:ext cx="1093470" cy="2349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71500" algn="l"/>
              </a:tabLst>
            </a:pPr>
            <a:r>
              <a:rPr dirty="0" sz="1350">
                <a:latin typeface="Symbol"/>
                <a:cs typeface="Symbol"/>
              </a:rPr>
              <a:t>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00" spc="-50">
                <a:latin typeface="Symbol"/>
                <a:cs typeface="Symbol"/>
              </a:rPr>
              <a:t>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i="1">
                <a:latin typeface="Times New Roman"/>
                <a:cs typeface="Times New Roman"/>
              </a:rPr>
              <a:t>P</a:t>
            </a:r>
            <a:r>
              <a:rPr dirty="0" sz="1300" spc="60" i="1">
                <a:latin typeface="Times New Roman"/>
                <a:cs typeface="Times New Roman"/>
              </a:rPr>
              <a:t> </a:t>
            </a:r>
            <a:r>
              <a:rPr dirty="0" sz="1300" i="1">
                <a:latin typeface="Times New Roman"/>
                <a:cs typeface="Times New Roman"/>
              </a:rPr>
              <a:t>t</a:t>
            </a:r>
            <a:r>
              <a:rPr dirty="0" sz="1300" spc="125" i="1">
                <a:latin typeface="Times New Roman"/>
                <a:cs typeface="Times New Roman"/>
              </a:rPr>
              <a:t>  </a:t>
            </a:r>
            <a:r>
              <a:rPr dirty="0" sz="1300" spc="-10">
                <a:latin typeface="Symbol"/>
                <a:cs typeface="Symbol"/>
              </a:rPr>
              <a:t></a:t>
            </a:r>
            <a:r>
              <a:rPr dirty="0" sz="1300" spc="-135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Symbol"/>
                <a:cs typeface="Symbol"/>
              </a:rPr>
              <a:t>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5943089" y="7772827"/>
            <a:ext cx="23495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latin typeface="Times New Roman"/>
                <a:cs typeface="Times New Roman"/>
              </a:rPr>
              <a:t>4</a:t>
            </a:r>
            <a:r>
              <a:rPr dirty="0" sz="1300" spc="-25" i="1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6292085" y="7754789"/>
            <a:ext cx="95250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5" i="1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681225" y="8234478"/>
            <a:ext cx="3910965" cy="2330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Symbol"/>
                <a:cs typeface="Symbol"/>
              </a:rPr>
              <a:t></a:t>
            </a:r>
            <a:r>
              <a:rPr dirty="0" baseline="2057" sz="2025" spc="41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=</a:t>
            </a:r>
            <a:r>
              <a:rPr dirty="0" sz="1200" spc="-180">
                <a:latin typeface="Times New Roman"/>
                <a:cs typeface="Times New Roman"/>
              </a:rPr>
              <a:t> </a:t>
            </a:r>
            <a:r>
              <a:rPr dirty="0" baseline="2057" sz="2025" spc="-60">
                <a:latin typeface="Symbol"/>
                <a:cs typeface="Symbol"/>
              </a:rPr>
              <a:t></a:t>
            </a:r>
            <a:r>
              <a:rPr dirty="0" baseline="2057" sz="2025" spc="-315">
                <a:latin typeface="Times New Roman"/>
                <a:cs typeface="Times New Roman"/>
              </a:rPr>
              <a:t> </a:t>
            </a:r>
            <a:r>
              <a:rPr dirty="0" baseline="-22222" sz="1125" i="1">
                <a:latin typeface="Times New Roman"/>
                <a:cs typeface="Times New Roman"/>
              </a:rPr>
              <a:t>cr</a:t>
            </a:r>
            <a:r>
              <a:rPr dirty="0" baseline="-22222" sz="1125" spc="165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crítico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baseline="2222" sz="1875" i="1">
                <a:latin typeface="Times New Roman"/>
                <a:cs typeface="Times New Roman"/>
              </a:rPr>
              <a:t>t</a:t>
            </a:r>
            <a:r>
              <a:rPr dirty="0" baseline="-22222" sz="1125" i="1">
                <a:latin typeface="Times New Roman"/>
                <a:cs typeface="Times New Roman"/>
              </a:rPr>
              <a:t>cr</a:t>
            </a:r>
            <a:r>
              <a:rPr dirty="0" baseline="-22222" sz="1125" spc="667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resulta: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3" name="object 53" descr=""/>
          <p:cNvGrpSpPr/>
          <p:nvPr/>
        </p:nvGrpSpPr>
        <p:grpSpPr>
          <a:xfrm>
            <a:off x="1298082" y="8541643"/>
            <a:ext cx="904240" cy="455295"/>
            <a:chOff x="1298082" y="8541643"/>
            <a:chExt cx="904240" cy="455295"/>
          </a:xfrm>
        </p:grpSpPr>
        <p:sp>
          <p:nvSpPr>
            <p:cNvPr id="54" name="object 54" descr=""/>
            <p:cNvSpPr/>
            <p:nvPr/>
          </p:nvSpPr>
          <p:spPr>
            <a:xfrm>
              <a:off x="1301496" y="8770611"/>
              <a:ext cx="887094" cy="62865"/>
            </a:xfrm>
            <a:custGeom>
              <a:avLst/>
              <a:gdLst/>
              <a:ahLst/>
              <a:cxnLst/>
              <a:rect l="l" t="t" r="r" b="b"/>
              <a:pathLst>
                <a:path w="887094" h="62865">
                  <a:moveTo>
                    <a:pt x="106679" y="0"/>
                  </a:moveTo>
                  <a:lnTo>
                    <a:pt x="886971" y="0"/>
                  </a:lnTo>
                </a:path>
                <a:path w="887094" h="62865">
                  <a:moveTo>
                    <a:pt x="0" y="62486"/>
                  </a:moveTo>
                  <a:lnTo>
                    <a:pt x="21335" y="50299"/>
                  </a:lnTo>
                </a:path>
              </a:pathLst>
            </a:custGeom>
            <a:ln w="6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322832" y="8823950"/>
              <a:ext cx="30480" cy="166370"/>
            </a:xfrm>
            <a:custGeom>
              <a:avLst/>
              <a:gdLst/>
              <a:ahLst/>
              <a:cxnLst/>
              <a:rect l="l" t="t" r="r" b="b"/>
              <a:pathLst>
                <a:path w="30480" h="166370">
                  <a:moveTo>
                    <a:pt x="0" y="0"/>
                  </a:moveTo>
                  <a:lnTo>
                    <a:pt x="30480" y="166125"/>
                  </a:lnTo>
                </a:path>
              </a:pathLst>
            </a:custGeom>
            <a:ln w="135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356360" y="8545069"/>
              <a:ext cx="845819" cy="445134"/>
            </a:xfrm>
            <a:custGeom>
              <a:avLst/>
              <a:gdLst/>
              <a:ahLst/>
              <a:cxnLst/>
              <a:rect l="l" t="t" r="r" b="b"/>
              <a:pathLst>
                <a:path w="845819" h="445134">
                  <a:moveTo>
                    <a:pt x="0" y="445006"/>
                  </a:moveTo>
                  <a:lnTo>
                    <a:pt x="39624" y="0"/>
                  </a:lnTo>
                </a:path>
                <a:path w="845819" h="445134">
                  <a:moveTo>
                    <a:pt x="39624" y="0"/>
                  </a:moveTo>
                  <a:lnTo>
                    <a:pt x="845815" y="0"/>
                  </a:lnTo>
                </a:path>
              </a:pathLst>
            </a:custGeom>
            <a:ln w="6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 txBox="1"/>
          <p:nvPr/>
        </p:nvSpPr>
        <p:spPr>
          <a:xfrm>
            <a:off x="1724659" y="8873404"/>
            <a:ext cx="241300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>
                <a:latin typeface="Times New Roman"/>
                <a:cs typeface="Times New Roman"/>
              </a:rPr>
              <a:t>0</a:t>
            </a:r>
            <a:r>
              <a:rPr dirty="0" sz="750" spc="195">
                <a:latin typeface="Times New Roman"/>
                <a:cs typeface="Times New Roman"/>
              </a:rPr>
              <a:t>  </a:t>
            </a:r>
            <a:r>
              <a:rPr dirty="0" sz="750" spc="-50" i="1">
                <a:latin typeface="Times New Roman"/>
                <a:cs typeface="Times New Roman"/>
              </a:rPr>
              <a:t>m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779780" y="8743864"/>
            <a:ext cx="106045" cy="141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 i="1">
                <a:latin typeface="Times New Roman"/>
                <a:cs typeface="Times New Roman"/>
              </a:rPr>
              <a:t>cr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605787" y="8754044"/>
            <a:ext cx="311150" cy="2349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50">
                <a:latin typeface="Symbol"/>
                <a:cs typeface="Symbol"/>
              </a:rPr>
              <a:t>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00" spc="-50" i="1">
                <a:latin typeface="Times New Roman"/>
                <a:cs typeface="Times New Roman"/>
              </a:rPr>
              <a:t>P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388363" y="8516301"/>
            <a:ext cx="832485" cy="2349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300" spc="-10" i="1">
                <a:latin typeface="Times New Roman"/>
                <a:cs typeface="Times New Roman"/>
              </a:rPr>
              <a:t>H</a:t>
            </a:r>
            <a:r>
              <a:rPr dirty="0" sz="1300" spc="-155" i="1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</a:t>
            </a:r>
            <a:r>
              <a:rPr dirty="0" sz="1350">
                <a:latin typeface="Symbol"/>
                <a:cs typeface="Symbol"/>
              </a:rPr>
              <a:t></a:t>
            </a:r>
            <a:r>
              <a:rPr dirty="0" baseline="-22222" sz="1125" i="1">
                <a:latin typeface="Times New Roman"/>
                <a:cs typeface="Times New Roman"/>
              </a:rPr>
              <a:t>cr</a:t>
            </a:r>
            <a:r>
              <a:rPr dirty="0" baseline="-22222" sz="1125" spc="412" i="1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Symbol"/>
                <a:cs typeface="Symbol"/>
              </a:rPr>
              <a:t></a:t>
            </a:r>
            <a:r>
              <a:rPr dirty="0" sz="1300" spc="-160">
                <a:latin typeface="Times New Roman"/>
                <a:cs typeface="Times New Roman"/>
              </a:rPr>
              <a:t> </a:t>
            </a:r>
            <a:r>
              <a:rPr dirty="0" sz="1350" spc="-35">
                <a:latin typeface="Symbol"/>
                <a:cs typeface="Symbol"/>
              </a:rPr>
              <a:t></a:t>
            </a:r>
            <a:r>
              <a:rPr dirty="0" sz="1350" spc="-210">
                <a:latin typeface="Times New Roman"/>
                <a:cs typeface="Times New Roman"/>
              </a:rPr>
              <a:t> </a:t>
            </a:r>
            <a:r>
              <a:rPr dirty="0" baseline="-22222" sz="1125">
                <a:latin typeface="Times New Roman"/>
                <a:cs typeface="Times New Roman"/>
              </a:rPr>
              <a:t>0</a:t>
            </a:r>
            <a:r>
              <a:rPr dirty="0" baseline="-22222" sz="1125" spc="-7">
                <a:latin typeface="Times New Roman"/>
                <a:cs typeface="Times New Roman"/>
              </a:rPr>
              <a:t> </a:t>
            </a:r>
            <a:r>
              <a:rPr dirty="0" sz="1300" spc="-50">
                <a:latin typeface="Times New Roman"/>
                <a:cs typeface="Times New Roman"/>
              </a:rPr>
              <a:t>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726439" y="8633887"/>
            <a:ext cx="54737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090" algn="l"/>
              </a:tabLst>
            </a:pPr>
            <a:r>
              <a:rPr dirty="0" sz="1300" spc="-50" i="1">
                <a:latin typeface="Times New Roman"/>
                <a:cs typeface="Times New Roman"/>
              </a:rPr>
              <a:t>t</a:t>
            </a:r>
            <a:r>
              <a:rPr dirty="0" sz="1300" i="1">
                <a:latin typeface="Times New Roman"/>
                <a:cs typeface="Times New Roman"/>
              </a:rPr>
              <a:t>	</a:t>
            </a:r>
            <a:r>
              <a:rPr dirty="0" sz="1300">
                <a:latin typeface="Symbol"/>
                <a:cs typeface="Symbol"/>
              </a:rPr>
              <a:t>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2</a:t>
            </a:r>
            <a:r>
              <a:rPr dirty="0" sz="1300" spc="-185">
                <a:latin typeface="Times New Roman"/>
                <a:cs typeface="Times New Roman"/>
              </a:rPr>
              <a:t> </a:t>
            </a:r>
            <a:r>
              <a:rPr dirty="0" sz="1300" spc="-50">
                <a:latin typeface="Symbol"/>
                <a:cs typeface="Symbol"/>
              </a:rPr>
              <a:t></a:t>
            </a:r>
            <a:endParaRPr sz="1300">
              <a:latin typeface="Symbol"/>
              <a:cs typeface="Symbol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1257871" y="2193602"/>
            <a:ext cx="3204845" cy="2517140"/>
            <a:chOff x="1257871" y="2193602"/>
            <a:chExt cx="3204845" cy="2517140"/>
          </a:xfrm>
        </p:grpSpPr>
        <p:sp>
          <p:nvSpPr>
            <p:cNvPr id="63" name="object 63" descr=""/>
            <p:cNvSpPr/>
            <p:nvPr/>
          </p:nvSpPr>
          <p:spPr>
            <a:xfrm>
              <a:off x="125882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258062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613915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613915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613154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613915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040379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040379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039617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040379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395472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3395472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394710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3395472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375056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375056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749801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75056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4105655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4105655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4104894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4105655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4460747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4459986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1258823" y="4707250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459986" y="47068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0"/>
                  </a:lnTo>
                  <a:lnTo>
                    <a:pt x="761" y="1524"/>
                  </a:lnTo>
                  <a:lnTo>
                    <a:pt x="223" y="130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258823" y="4457694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464819" y="0"/>
                  </a:lnTo>
                </a:path>
                <a:path w="3202304" h="0">
                  <a:moveTo>
                    <a:pt x="1507235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460747" y="445769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459986" y="445693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0"/>
                  </a:lnTo>
                  <a:lnTo>
                    <a:pt x="761" y="1524"/>
                  </a:lnTo>
                  <a:lnTo>
                    <a:pt x="223" y="130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460747" y="445769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1258823" y="4200138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464819" y="0"/>
                  </a:lnTo>
                </a:path>
                <a:path w="3202304" h="0">
                  <a:moveTo>
                    <a:pt x="1507235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460747" y="420013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4459986" y="419937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0"/>
                  </a:lnTo>
                  <a:lnTo>
                    <a:pt x="761" y="1524"/>
                  </a:lnTo>
                  <a:lnTo>
                    <a:pt x="223" y="130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4460747" y="420013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1258823" y="3948678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464819" y="0"/>
                  </a:lnTo>
                </a:path>
                <a:path w="3202304" h="0">
                  <a:moveTo>
                    <a:pt x="1507235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4460747" y="3950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4459986" y="394791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0"/>
                  </a:lnTo>
                  <a:lnTo>
                    <a:pt x="761" y="1524"/>
                  </a:lnTo>
                  <a:lnTo>
                    <a:pt x="223" y="130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4460747" y="3950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1967483" y="2194555"/>
              <a:ext cx="0" cy="1496695"/>
            </a:xfrm>
            <a:custGeom>
              <a:avLst/>
              <a:gdLst/>
              <a:ahLst/>
              <a:cxnLst/>
              <a:rect l="l" t="t" r="r" b="b"/>
              <a:pathLst>
                <a:path w="0" h="1496695">
                  <a:moveTo>
                    <a:pt x="0" y="0"/>
                  </a:moveTo>
                  <a:lnTo>
                    <a:pt x="0" y="149656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196900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1966722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196900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2322575" y="2194555"/>
              <a:ext cx="0" cy="1496695"/>
            </a:xfrm>
            <a:custGeom>
              <a:avLst/>
              <a:gdLst/>
              <a:ahLst/>
              <a:cxnLst/>
              <a:rect l="l" t="t" r="r" b="b"/>
              <a:pathLst>
                <a:path w="0" h="1496695">
                  <a:moveTo>
                    <a:pt x="0" y="0"/>
                  </a:moveTo>
                  <a:lnTo>
                    <a:pt x="0" y="149656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2324100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2321813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2324100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2677667" y="2194555"/>
              <a:ext cx="0" cy="1496695"/>
            </a:xfrm>
            <a:custGeom>
              <a:avLst/>
              <a:gdLst/>
              <a:ahLst/>
              <a:cxnLst/>
              <a:rect l="l" t="t" r="r" b="b"/>
              <a:pathLst>
                <a:path w="0" h="1496695">
                  <a:moveTo>
                    <a:pt x="0" y="0"/>
                  </a:moveTo>
                  <a:lnTo>
                    <a:pt x="0" y="1496567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2679191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2676905" y="21937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2679191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1258823" y="3690741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4460747" y="369112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4459986" y="369036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0"/>
                  </a:lnTo>
                  <a:lnTo>
                    <a:pt x="761" y="1524"/>
                  </a:lnTo>
                  <a:lnTo>
                    <a:pt x="223" y="130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4460747" y="369112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1258823" y="3441187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4460747" y="344118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4459986" y="344042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0"/>
                  </a:lnTo>
                  <a:lnTo>
                    <a:pt x="761" y="1524"/>
                  </a:lnTo>
                  <a:lnTo>
                    <a:pt x="223" y="130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4460747" y="344118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1258823" y="3182107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4460747" y="318363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4459986" y="318134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0"/>
                  </a:lnTo>
                  <a:lnTo>
                    <a:pt x="761" y="1524"/>
                  </a:lnTo>
                  <a:lnTo>
                    <a:pt x="223" y="130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4460747" y="318363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1258823" y="2932171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4460747" y="293217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4459986" y="293140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0"/>
                  </a:lnTo>
                  <a:lnTo>
                    <a:pt x="761" y="1524"/>
                  </a:lnTo>
                  <a:lnTo>
                    <a:pt x="223" y="130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4460747" y="293217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1258823" y="2674615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4460747" y="26746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4459986" y="267385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0"/>
                  </a:lnTo>
                  <a:lnTo>
                    <a:pt x="761" y="1524"/>
                  </a:lnTo>
                  <a:lnTo>
                    <a:pt x="223" y="130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4460747" y="26746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1258823" y="2423155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4460747" y="24246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4459986" y="242239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2"/>
                  </a:moveTo>
                  <a:lnTo>
                    <a:pt x="223" y="223"/>
                  </a:lnTo>
                  <a:lnTo>
                    <a:pt x="761" y="0"/>
                  </a:lnTo>
                  <a:lnTo>
                    <a:pt x="1300" y="223"/>
                  </a:lnTo>
                  <a:lnTo>
                    <a:pt x="1523" y="762"/>
                  </a:lnTo>
                  <a:lnTo>
                    <a:pt x="1300" y="1301"/>
                  </a:lnTo>
                  <a:lnTo>
                    <a:pt x="761" y="1524"/>
                  </a:lnTo>
                  <a:lnTo>
                    <a:pt x="223" y="1301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4460747" y="24246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1258823" y="2194555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1258823" y="4707250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4460747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125882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1258823" y="4707250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125882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1258823" y="4678675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1258823" y="467867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1258823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1258823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1613915" y="4678675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1613915" y="467867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1613915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1613915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1967483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1969007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2322575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2324100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7" name="object 167" descr=""/>
          <p:cNvSpPr txBox="1"/>
          <p:nvPr/>
        </p:nvSpPr>
        <p:spPr>
          <a:xfrm>
            <a:off x="1224787" y="4717386"/>
            <a:ext cx="7366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10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2259583" y="4717386"/>
            <a:ext cx="12509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25">
                <a:latin typeface="Arial"/>
                <a:cs typeface="Arial"/>
              </a:rPr>
              <a:t>60</a:t>
            </a:r>
            <a:endParaRPr sz="650">
              <a:latin typeface="Arial"/>
              <a:cs typeface="Arial"/>
            </a:endParaRPr>
          </a:p>
        </p:txBody>
      </p:sp>
      <p:grpSp>
        <p:nvGrpSpPr>
          <p:cNvPr id="169" name="object 169" descr=""/>
          <p:cNvGrpSpPr/>
          <p:nvPr/>
        </p:nvGrpSpPr>
        <p:grpSpPr>
          <a:xfrm>
            <a:off x="1258061" y="2193793"/>
            <a:ext cx="3204210" cy="2517140"/>
            <a:chOff x="1258061" y="2193793"/>
            <a:chExt cx="3204210" cy="2517140"/>
          </a:xfrm>
        </p:grpSpPr>
        <p:sp>
          <p:nvSpPr>
            <p:cNvPr id="170" name="object 170" descr=""/>
            <p:cNvSpPr/>
            <p:nvPr/>
          </p:nvSpPr>
          <p:spPr>
            <a:xfrm>
              <a:off x="2677667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2679191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3040379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3040379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3040379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3040379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3395472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3395472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3395472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3395472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3750563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3750563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3750563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3750563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4105655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4105655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4105655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4105655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4460747" y="4678674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w="0"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4460747" y="467867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4460747" y="2194555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w="0" h="30480">
                  <a:moveTo>
                    <a:pt x="0" y="0"/>
                  </a:moveTo>
                  <a:lnTo>
                    <a:pt x="0" y="30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4460747" y="222503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1258823" y="470763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1289303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4430267" y="4707631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4431791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1258823" y="445769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1289303" y="445769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4430267" y="4457694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4431791" y="445769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1258823" y="420013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1289303" y="420013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4430267" y="4200138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4431791" y="420013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1258823" y="394867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1289303" y="3950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4430267" y="3948678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4431791" y="3950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1258823" y="369112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1289303" y="369112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4430267" y="3691122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4431791" y="369112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1258823" y="3441187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1289303" y="344118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4430267" y="3441187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4431791" y="344118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1258823" y="3182107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1289303" y="318363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4430267" y="3182107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4431791" y="318363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1258823" y="293217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1289303" y="293217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4430267" y="2932171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4431791" y="293217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1258823" y="267461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1289303" y="26746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4430267" y="267461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4431791" y="267461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1258823" y="242315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09" h="0">
                  <a:moveTo>
                    <a:pt x="0" y="0"/>
                  </a:moveTo>
                  <a:lnTo>
                    <a:pt x="2895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1289303" y="24246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4430267" y="242315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4431791" y="24246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1258823" y="2194555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 descr="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 descr=""/>
            <p:cNvSpPr/>
            <p:nvPr/>
          </p:nvSpPr>
          <p:spPr>
            <a:xfrm>
              <a:off x="1258823" y="4707249"/>
              <a:ext cx="3202305" cy="1270"/>
            </a:xfrm>
            <a:custGeom>
              <a:avLst/>
              <a:gdLst/>
              <a:ahLst/>
              <a:cxnLst/>
              <a:rect l="l" t="t" r="r" b="b"/>
              <a:pathLst>
                <a:path w="3202304" h="1270">
                  <a:moveTo>
                    <a:pt x="0" y="0"/>
                  </a:moveTo>
                  <a:lnTo>
                    <a:pt x="3201923" y="0"/>
                  </a:lnTo>
                </a:path>
                <a:path w="3202304" h="1270">
                  <a:moveTo>
                    <a:pt x="0" y="761"/>
                  </a:moveTo>
                  <a:lnTo>
                    <a:pt x="3201923" y="7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4460747" y="470915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4460747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4460747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1258823" y="2194555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1258823" y="21960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1523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0" name="object 24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8061" y="2422393"/>
              <a:ext cx="3203447" cy="2285999"/>
            </a:xfrm>
            <a:prstGeom prst="rect">
              <a:avLst/>
            </a:prstGeom>
          </p:spPr>
        </p:pic>
        <p:sp>
          <p:nvSpPr>
            <p:cNvPr id="241" name="object 241" descr=""/>
            <p:cNvSpPr/>
            <p:nvPr/>
          </p:nvSpPr>
          <p:spPr>
            <a:xfrm>
              <a:off x="1258823" y="4707631"/>
              <a:ext cx="3202305" cy="0"/>
            </a:xfrm>
            <a:custGeom>
              <a:avLst/>
              <a:gdLst/>
              <a:ahLst/>
              <a:cxnLst/>
              <a:rect l="l" t="t" r="r" b="b"/>
              <a:pathLst>
                <a:path w="3202304" h="0">
                  <a:moveTo>
                    <a:pt x="0" y="0"/>
                  </a:moveTo>
                  <a:lnTo>
                    <a:pt x="3201923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 descr=""/>
            <p:cNvSpPr/>
            <p:nvPr/>
          </p:nvSpPr>
          <p:spPr>
            <a:xfrm>
              <a:off x="1258823" y="2423155"/>
              <a:ext cx="3202305" cy="2284730"/>
            </a:xfrm>
            <a:custGeom>
              <a:avLst/>
              <a:gdLst/>
              <a:ahLst/>
              <a:cxnLst/>
              <a:rect l="l" t="t" r="r" b="b"/>
              <a:pathLst>
                <a:path w="3202304" h="2284729">
                  <a:moveTo>
                    <a:pt x="0" y="2284475"/>
                  </a:moveTo>
                  <a:lnTo>
                    <a:pt x="7619" y="2263139"/>
                  </a:lnTo>
                  <a:lnTo>
                    <a:pt x="21335" y="2240279"/>
                  </a:lnTo>
                  <a:lnTo>
                    <a:pt x="28955" y="2218943"/>
                  </a:lnTo>
                  <a:lnTo>
                    <a:pt x="44195" y="2196083"/>
                  </a:lnTo>
                  <a:lnTo>
                    <a:pt x="51815" y="2174747"/>
                  </a:lnTo>
                  <a:lnTo>
                    <a:pt x="59435" y="2144267"/>
                  </a:lnTo>
                  <a:lnTo>
                    <a:pt x="73151" y="2122931"/>
                  </a:lnTo>
                  <a:lnTo>
                    <a:pt x="80771" y="2100071"/>
                  </a:lnTo>
                  <a:lnTo>
                    <a:pt x="88391" y="2078735"/>
                  </a:lnTo>
                  <a:lnTo>
                    <a:pt x="103631" y="2055875"/>
                  </a:lnTo>
                  <a:lnTo>
                    <a:pt x="109727" y="2034539"/>
                  </a:lnTo>
                  <a:lnTo>
                    <a:pt x="124967" y="2011679"/>
                  </a:lnTo>
                  <a:lnTo>
                    <a:pt x="132587" y="1990343"/>
                  </a:lnTo>
                  <a:lnTo>
                    <a:pt x="140207" y="1967483"/>
                  </a:lnTo>
                  <a:lnTo>
                    <a:pt x="155447" y="1946147"/>
                  </a:lnTo>
                  <a:lnTo>
                    <a:pt x="161543" y="1923287"/>
                  </a:lnTo>
                  <a:lnTo>
                    <a:pt x="169163" y="1901951"/>
                  </a:lnTo>
                  <a:lnTo>
                    <a:pt x="184403" y="1879091"/>
                  </a:lnTo>
                  <a:lnTo>
                    <a:pt x="192023" y="1850135"/>
                  </a:lnTo>
                  <a:lnTo>
                    <a:pt x="207263" y="1827275"/>
                  </a:lnTo>
                  <a:lnTo>
                    <a:pt x="213359" y="1805939"/>
                  </a:lnTo>
                  <a:lnTo>
                    <a:pt x="220979" y="1783079"/>
                  </a:lnTo>
                  <a:lnTo>
                    <a:pt x="236219" y="1761743"/>
                  </a:lnTo>
                  <a:lnTo>
                    <a:pt x="243839" y="1738883"/>
                  </a:lnTo>
                  <a:lnTo>
                    <a:pt x="251459" y="1717547"/>
                  </a:lnTo>
                  <a:lnTo>
                    <a:pt x="265175" y="1694687"/>
                  </a:lnTo>
                  <a:lnTo>
                    <a:pt x="272795" y="1673351"/>
                  </a:lnTo>
                  <a:lnTo>
                    <a:pt x="288035" y="1650491"/>
                  </a:lnTo>
                  <a:lnTo>
                    <a:pt x="295655" y="1629155"/>
                  </a:lnTo>
                  <a:lnTo>
                    <a:pt x="303275" y="1606295"/>
                  </a:lnTo>
                  <a:lnTo>
                    <a:pt x="316991" y="1584959"/>
                  </a:lnTo>
                  <a:lnTo>
                    <a:pt x="324611" y="1562099"/>
                  </a:lnTo>
                  <a:lnTo>
                    <a:pt x="332231" y="1548383"/>
                  </a:lnTo>
                  <a:lnTo>
                    <a:pt x="347471" y="1525523"/>
                  </a:lnTo>
                  <a:lnTo>
                    <a:pt x="355091" y="1504187"/>
                  </a:lnTo>
                  <a:lnTo>
                    <a:pt x="368807" y="1481327"/>
                  </a:lnTo>
                  <a:lnTo>
                    <a:pt x="376427" y="1459991"/>
                  </a:lnTo>
                  <a:lnTo>
                    <a:pt x="384047" y="1437131"/>
                  </a:lnTo>
                  <a:lnTo>
                    <a:pt x="399287" y="1415795"/>
                  </a:lnTo>
                  <a:lnTo>
                    <a:pt x="406907" y="1392935"/>
                  </a:lnTo>
                  <a:lnTo>
                    <a:pt x="420623" y="1371599"/>
                  </a:lnTo>
                  <a:lnTo>
                    <a:pt x="428243" y="1356359"/>
                  </a:lnTo>
                  <a:lnTo>
                    <a:pt x="435863" y="1333499"/>
                  </a:lnTo>
                  <a:lnTo>
                    <a:pt x="451103" y="1312163"/>
                  </a:lnTo>
                  <a:lnTo>
                    <a:pt x="458723" y="1289303"/>
                  </a:lnTo>
                  <a:lnTo>
                    <a:pt x="464819" y="1267967"/>
                  </a:lnTo>
                  <a:lnTo>
                    <a:pt x="480059" y="1252727"/>
                  </a:lnTo>
                  <a:lnTo>
                    <a:pt x="487679" y="1231391"/>
                  </a:lnTo>
                  <a:lnTo>
                    <a:pt x="502919" y="1208531"/>
                  </a:lnTo>
                  <a:lnTo>
                    <a:pt x="509015" y="1187195"/>
                  </a:lnTo>
                  <a:lnTo>
                    <a:pt x="516635" y="1171955"/>
                  </a:lnTo>
                  <a:lnTo>
                    <a:pt x="531875" y="1150619"/>
                  </a:lnTo>
                  <a:lnTo>
                    <a:pt x="539495" y="1127759"/>
                  </a:lnTo>
                  <a:lnTo>
                    <a:pt x="547115" y="1112519"/>
                  </a:lnTo>
                  <a:lnTo>
                    <a:pt x="560831" y="1091183"/>
                  </a:lnTo>
                  <a:lnTo>
                    <a:pt x="568451" y="1068323"/>
                  </a:lnTo>
                  <a:lnTo>
                    <a:pt x="583691" y="1054607"/>
                  </a:lnTo>
                  <a:lnTo>
                    <a:pt x="591311" y="1031747"/>
                  </a:lnTo>
                  <a:lnTo>
                    <a:pt x="598931" y="1018031"/>
                  </a:lnTo>
                  <a:lnTo>
                    <a:pt x="612647" y="995171"/>
                  </a:lnTo>
                  <a:lnTo>
                    <a:pt x="620267" y="972311"/>
                  </a:lnTo>
                  <a:lnTo>
                    <a:pt x="627887" y="958595"/>
                  </a:lnTo>
                  <a:lnTo>
                    <a:pt x="643127" y="935735"/>
                  </a:lnTo>
                  <a:lnTo>
                    <a:pt x="650747" y="922019"/>
                  </a:lnTo>
                  <a:lnTo>
                    <a:pt x="664463" y="899159"/>
                  </a:lnTo>
                  <a:lnTo>
                    <a:pt x="672083" y="883919"/>
                  </a:lnTo>
                  <a:lnTo>
                    <a:pt x="679703" y="862583"/>
                  </a:lnTo>
                  <a:lnTo>
                    <a:pt x="694943" y="847343"/>
                  </a:lnTo>
                  <a:lnTo>
                    <a:pt x="702563" y="833627"/>
                  </a:lnTo>
                  <a:lnTo>
                    <a:pt x="708659" y="810767"/>
                  </a:lnTo>
                  <a:lnTo>
                    <a:pt x="723899" y="795527"/>
                  </a:lnTo>
                  <a:lnTo>
                    <a:pt x="731519" y="781811"/>
                  </a:lnTo>
                  <a:lnTo>
                    <a:pt x="746759" y="758951"/>
                  </a:lnTo>
                  <a:lnTo>
                    <a:pt x="754379" y="745235"/>
                  </a:lnTo>
                  <a:lnTo>
                    <a:pt x="760475" y="729995"/>
                  </a:lnTo>
                  <a:lnTo>
                    <a:pt x="775715" y="707135"/>
                  </a:lnTo>
                  <a:lnTo>
                    <a:pt x="783335" y="693419"/>
                  </a:lnTo>
                  <a:lnTo>
                    <a:pt x="798575" y="678179"/>
                  </a:lnTo>
                  <a:lnTo>
                    <a:pt x="806195" y="662939"/>
                  </a:lnTo>
                  <a:lnTo>
                    <a:pt x="812291" y="649223"/>
                  </a:lnTo>
                  <a:lnTo>
                    <a:pt x="827531" y="626363"/>
                  </a:lnTo>
                  <a:lnTo>
                    <a:pt x="835151" y="612647"/>
                  </a:lnTo>
                  <a:lnTo>
                    <a:pt x="842771" y="597407"/>
                  </a:lnTo>
                  <a:lnTo>
                    <a:pt x="858011" y="582167"/>
                  </a:lnTo>
                  <a:lnTo>
                    <a:pt x="864107" y="568451"/>
                  </a:lnTo>
                  <a:lnTo>
                    <a:pt x="879347" y="553211"/>
                  </a:lnTo>
                  <a:lnTo>
                    <a:pt x="886967" y="537971"/>
                  </a:lnTo>
                  <a:lnTo>
                    <a:pt x="894587" y="524255"/>
                  </a:lnTo>
                  <a:lnTo>
                    <a:pt x="908303" y="509015"/>
                  </a:lnTo>
                  <a:lnTo>
                    <a:pt x="915923" y="493775"/>
                  </a:lnTo>
                  <a:lnTo>
                    <a:pt x="923543" y="480059"/>
                  </a:lnTo>
                  <a:lnTo>
                    <a:pt x="938783" y="464819"/>
                  </a:lnTo>
                  <a:lnTo>
                    <a:pt x="946403" y="449579"/>
                  </a:lnTo>
                  <a:lnTo>
                    <a:pt x="960119" y="441959"/>
                  </a:lnTo>
                  <a:lnTo>
                    <a:pt x="967739" y="428243"/>
                  </a:lnTo>
                  <a:lnTo>
                    <a:pt x="975359" y="413003"/>
                  </a:lnTo>
                  <a:lnTo>
                    <a:pt x="990599" y="397763"/>
                  </a:lnTo>
                  <a:lnTo>
                    <a:pt x="998219" y="390143"/>
                  </a:lnTo>
                  <a:lnTo>
                    <a:pt x="1005839" y="376427"/>
                  </a:lnTo>
                  <a:lnTo>
                    <a:pt x="1019555" y="361187"/>
                  </a:lnTo>
                  <a:lnTo>
                    <a:pt x="1027175" y="345947"/>
                  </a:lnTo>
                  <a:lnTo>
                    <a:pt x="1042415" y="339851"/>
                  </a:lnTo>
                  <a:lnTo>
                    <a:pt x="1050035" y="324611"/>
                  </a:lnTo>
                  <a:lnTo>
                    <a:pt x="1057655" y="316991"/>
                  </a:lnTo>
                  <a:lnTo>
                    <a:pt x="1071371" y="301751"/>
                  </a:lnTo>
                  <a:lnTo>
                    <a:pt x="1078991" y="295655"/>
                  </a:lnTo>
                  <a:lnTo>
                    <a:pt x="1086611" y="280415"/>
                  </a:lnTo>
                  <a:lnTo>
                    <a:pt x="1101851" y="272795"/>
                  </a:lnTo>
                  <a:lnTo>
                    <a:pt x="1107947" y="257555"/>
                  </a:lnTo>
                  <a:lnTo>
                    <a:pt x="1123187" y="251459"/>
                  </a:lnTo>
                  <a:lnTo>
                    <a:pt x="1130807" y="236219"/>
                  </a:lnTo>
                  <a:lnTo>
                    <a:pt x="1138427" y="228599"/>
                  </a:lnTo>
                  <a:lnTo>
                    <a:pt x="1153667" y="220979"/>
                  </a:lnTo>
                  <a:lnTo>
                    <a:pt x="1159763" y="207263"/>
                  </a:lnTo>
                  <a:lnTo>
                    <a:pt x="1175003" y="199643"/>
                  </a:lnTo>
                  <a:lnTo>
                    <a:pt x="1219199" y="155447"/>
                  </a:lnTo>
                  <a:lnTo>
                    <a:pt x="1234439" y="147827"/>
                  </a:lnTo>
                  <a:lnTo>
                    <a:pt x="1242059" y="140207"/>
                  </a:lnTo>
                  <a:lnTo>
                    <a:pt x="1257299" y="132587"/>
                  </a:lnTo>
                  <a:lnTo>
                    <a:pt x="1263395" y="124967"/>
                  </a:lnTo>
                  <a:lnTo>
                    <a:pt x="1271015" y="118871"/>
                  </a:lnTo>
                  <a:lnTo>
                    <a:pt x="1286255" y="111251"/>
                  </a:lnTo>
                  <a:lnTo>
                    <a:pt x="1293875" y="103631"/>
                  </a:lnTo>
                  <a:lnTo>
                    <a:pt x="1301495" y="96011"/>
                  </a:lnTo>
                  <a:lnTo>
                    <a:pt x="1315211" y="88391"/>
                  </a:lnTo>
                  <a:lnTo>
                    <a:pt x="1322831" y="80771"/>
                  </a:lnTo>
                  <a:lnTo>
                    <a:pt x="1338071" y="74675"/>
                  </a:lnTo>
                  <a:lnTo>
                    <a:pt x="1345691" y="74675"/>
                  </a:lnTo>
                  <a:lnTo>
                    <a:pt x="1353311" y="67055"/>
                  </a:lnTo>
                  <a:lnTo>
                    <a:pt x="1367027" y="59435"/>
                  </a:lnTo>
                  <a:lnTo>
                    <a:pt x="1374647" y="59435"/>
                  </a:lnTo>
                  <a:lnTo>
                    <a:pt x="1382267" y="51815"/>
                  </a:lnTo>
                  <a:lnTo>
                    <a:pt x="1397507" y="44195"/>
                  </a:lnTo>
                  <a:lnTo>
                    <a:pt x="1405127" y="44195"/>
                  </a:lnTo>
                  <a:lnTo>
                    <a:pt x="1418843" y="36575"/>
                  </a:lnTo>
                  <a:lnTo>
                    <a:pt x="1426463" y="36575"/>
                  </a:lnTo>
                  <a:lnTo>
                    <a:pt x="1434083" y="30479"/>
                  </a:lnTo>
                  <a:lnTo>
                    <a:pt x="1449323" y="30479"/>
                  </a:lnTo>
                  <a:lnTo>
                    <a:pt x="1456943" y="22859"/>
                  </a:lnTo>
                  <a:lnTo>
                    <a:pt x="1463039" y="22859"/>
                  </a:lnTo>
                  <a:lnTo>
                    <a:pt x="1478279" y="15239"/>
                  </a:lnTo>
                  <a:lnTo>
                    <a:pt x="1501139" y="15239"/>
                  </a:lnTo>
                  <a:lnTo>
                    <a:pt x="1507235" y="7619"/>
                  </a:lnTo>
                  <a:lnTo>
                    <a:pt x="1537715" y="7619"/>
                  </a:lnTo>
                  <a:lnTo>
                    <a:pt x="1545335" y="0"/>
                  </a:lnTo>
                  <a:lnTo>
                    <a:pt x="1648967" y="0"/>
                  </a:lnTo>
                  <a:lnTo>
                    <a:pt x="1662683" y="7619"/>
                  </a:lnTo>
                  <a:lnTo>
                    <a:pt x="1693163" y="7619"/>
                  </a:lnTo>
                  <a:lnTo>
                    <a:pt x="1700783" y="15239"/>
                  </a:lnTo>
                  <a:lnTo>
                    <a:pt x="1722119" y="15239"/>
                  </a:lnTo>
                  <a:lnTo>
                    <a:pt x="1729739" y="22859"/>
                  </a:lnTo>
                  <a:lnTo>
                    <a:pt x="1752599" y="22859"/>
                  </a:lnTo>
                  <a:lnTo>
                    <a:pt x="1758695" y="30479"/>
                  </a:lnTo>
                  <a:lnTo>
                    <a:pt x="1773935" y="30479"/>
                  </a:lnTo>
                  <a:lnTo>
                    <a:pt x="1781555" y="36575"/>
                  </a:lnTo>
                  <a:lnTo>
                    <a:pt x="1796795" y="44195"/>
                  </a:lnTo>
                  <a:lnTo>
                    <a:pt x="1804415" y="44195"/>
                  </a:lnTo>
                  <a:lnTo>
                    <a:pt x="1810511" y="51815"/>
                  </a:lnTo>
                  <a:lnTo>
                    <a:pt x="1825751" y="51815"/>
                  </a:lnTo>
                  <a:lnTo>
                    <a:pt x="1833371" y="59435"/>
                  </a:lnTo>
                  <a:lnTo>
                    <a:pt x="1840991" y="67055"/>
                  </a:lnTo>
                  <a:lnTo>
                    <a:pt x="1856231" y="74675"/>
                  </a:lnTo>
                  <a:lnTo>
                    <a:pt x="1862327" y="74675"/>
                  </a:lnTo>
                  <a:lnTo>
                    <a:pt x="1877567" y="80771"/>
                  </a:lnTo>
                  <a:lnTo>
                    <a:pt x="1885187" y="88391"/>
                  </a:lnTo>
                  <a:lnTo>
                    <a:pt x="1892807" y="96011"/>
                  </a:lnTo>
                  <a:lnTo>
                    <a:pt x="1906523" y="103631"/>
                  </a:lnTo>
                  <a:lnTo>
                    <a:pt x="1914143" y="111251"/>
                  </a:lnTo>
                  <a:lnTo>
                    <a:pt x="1921763" y="118871"/>
                  </a:lnTo>
                  <a:lnTo>
                    <a:pt x="1937003" y="124967"/>
                  </a:lnTo>
                  <a:lnTo>
                    <a:pt x="1944623" y="132587"/>
                  </a:lnTo>
                  <a:lnTo>
                    <a:pt x="1958339" y="140207"/>
                  </a:lnTo>
                  <a:lnTo>
                    <a:pt x="1965959" y="147827"/>
                  </a:lnTo>
                  <a:lnTo>
                    <a:pt x="1973579" y="155447"/>
                  </a:lnTo>
                  <a:lnTo>
                    <a:pt x="1988819" y="163067"/>
                  </a:lnTo>
                  <a:lnTo>
                    <a:pt x="1996439" y="169163"/>
                  </a:lnTo>
                  <a:lnTo>
                    <a:pt x="2010155" y="176783"/>
                  </a:lnTo>
                  <a:lnTo>
                    <a:pt x="2017775" y="192023"/>
                  </a:lnTo>
                  <a:lnTo>
                    <a:pt x="2025395" y="199643"/>
                  </a:lnTo>
                  <a:lnTo>
                    <a:pt x="2040635" y="207263"/>
                  </a:lnTo>
                  <a:lnTo>
                    <a:pt x="2048255" y="213359"/>
                  </a:lnTo>
                  <a:lnTo>
                    <a:pt x="2055875" y="228599"/>
                  </a:lnTo>
                  <a:lnTo>
                    <a:pt x="2069591" y="236219"/>
                  </a:lnTo>
                  <a:lnTo>
                    <a:pt x="2077211" y="251459"/>
                  </a:lnTo>
                  <a:lnTo>
                    <a:pt x="2092451" y="257555"/>
                  </a:lnTo>
                  <a:lnTo>
                    <a:pt x="2100071" y="265175"/>
                  </a:lnTo>
                  <a:lnTo>
                    <a:pt x="2106167" y="280415"/>
                  </a:lnTo>
                  <a:lnTo>
                    <a:pt x="2121407" y="288035"/>
                  </a:lnTo>
                  <a:lnTo>
                    <a:pt x="2129027" y="301751"/>
                  </a:lnTo>
                  <a:lnTo>
                    <a:pt x="2136647" y="309371"/>
                  </a:lnTo>
                  <a:lnTo>
                    <a:pt x="2151887" y="324611"/>
                  </a:lnTo>
                  <a:lnTo>
                    <a:pt x="2157983" y="339851"/>
                  </a:lnTo>
                  <a:lnTo>
                    <a:pt x="2173223" y="345947"/>
                  </a:lnTo>
                  <a:lnTo>
                    <a:pt x="2180843" y="361187"/>
                  </a:lnTo>
                  <a:lnTo>
                    <a:pt x="2188463" y="376427"/>
                  </a:lnTo>
                  <a:lnTo>
                    <a:pt x="2203703" y="384047"/>
                  </a:lnTo>
                  <a:lnTo>
                    <a:pt x="2209799" y="397763"/>
                  </a:lnTo>
                  <a:lnTo>
                    <a:pt x="2217419" y="413003"/>
                  </a:lnTo>
                  <a:lnTo>
                    <a:pt x="2232659" y="428243"/>
                  </a:lnTo>
                  <a:lnTo>
                    <a:pt x="2240279" y="434339"/>
                  </a:lnTo>
                  <a:lnTo>
                    <a:pt x="2255519" y="449579"/>
                  </a:lnTo>
                  <a:lnTo>
                    <a:pt x="2261615" y="464819"/>
                  </a:lnTo>
                  <a:lnTo>
                    <a:pt x="2269235" y="480059"/>
                  </a:lnTo>
                  <a:lnTo>
                    <a:pt x="2284475" y="493775"/>
                  </a:lnTo>
                  <a:lnTo>
                    <a:pt x="2292095" y="509015"/>
                  </a:lnTo>
                  <a:lnTo>
                    <a:pt x="2299715" y="524255"/>
                  </a:lnTo>
                  <a:lnTo>
                    <a:pt x="2313431" y="537971"/>
                  </a:lnTo>
                  <a:lnTo>
                    <a:pt x="2321051" y="553211"/>
                  </a:lnTo>
                  <a:lnTo>
                    <a:pt x="2336291" y="568451"/>
                  </a:lnTo>
                  <a:lnTo>
                    <a:pt x="2343911" y="582167"/>
                  </a:lnTo>
                  <a:lnTo>
                    <a:pt x="2351531" y="597407"/>
                  </a:lnTo>
                  <a:lnTo>
                    <a:pt x="2365247" y="612647"/>
                  </a:lnTo>
                  <a:lnTo>
                    <a:pt x="2372867" y="626363"/>
                  </a:lnTo>
                  <a:lnTo>
                    <a:pt x="2388107" y="641603"/>
                  </a:lnTo>
                  <a:lnTo>
                    <a:pt x="2395727" y="656843"/>
                  </a:lnTo>
                  <a:lnTo>
                    <a:pt x="2403347" y="678179"/>
                  </a:lnTo>
                  <a:lnTo>
                    <a:pt x="2417063" y="693419"/>
                  </a:lnTo>
                  <a:lnTo>
                    <a:pt x="2424683" y="707135"/>
                  </a:lnTo>
                  <a:lnTo>
                    <a:pt x="2432303" y="722375"/>
                  </a:lnTo>
                  <a:lnTo>
                    <a:pt x="2447543" y="745235"/>
                  </a:lnTo>
                  <a:lnTo>
                    <a:pt x="2455163" y="758951"/>
                  </a:lnTo>
                  <a:lnTo>
                    <a:pt x="2468879" y="774191"/>
                  </a:lnTo>
                  <a:lnTo>
                    <a:pt x="2476499" y="795527"/>
                  </a:lnTo>
                  <a:lnTo>
                    <a:pt x="2484119" y="810767"/>
                  </a:lnTo>
                  <a:lnTo>
                    <a:pt x="2499359" y="826007"/>
                  </a:lnTo>
                  <a:lnTo>
                    <a:pt x="2505455" y="847343"/>
                  </a:lnTo>
                  <a:lnTo>
                    <a:pt x="2513075" y="862583"/>
                  </a:lnTo>
                  <a:lnTo>
                    <a:pt x="2528315" y="883919"/>
                  </a:lnTo>
                  <a:lnTo>
                    <a:pt x="2535935" y="899159"/>
                  </a:lnTo>
                  <a:lnTo>
                    <a:pt x="2551175" y="914399"/>
                  </a:lnTo>
                  <a:lnTo>
                    <a:pt x="2557271" y="935735"/>
                  </a:lnTo>
                  <a:lnTo>
                    <a:pt x="2564891" y="950975"/>
                  </a:lnTo>
                  <a:lnTo>
                    <a:pt x="2580131" y="972311"/>
                  </a:lnTo>
                  <a:lnTo>
                    <a:pt x="2587751" y="995171"/>
                  </a:lnTo>
                  <a:lnTo>
                    <a:pt x="2595371" y="1010411"/>
                  </a:lnTo>
                  <a:lnTo>
                    <a:pt x="2609087" y="1031747"/>
                  </a:lnTo>
                  <a:lnTo>
                    <a:pt x="2616707" y="1046987"/>
                  </a:lnTo>
                  <a:lnTo>
                    <a:pt x="2631947" y="1068323"/>
                  </a:lnTo>
                  <a:lnTo>
                    <a:pt x="2639567" y="1091183"/>
                  </a:lnTo>
                  <a:lnTo>
                    <a:pt x="2647187" y="1106423"/>
                  </a:lnTo>
                  <a:lnTo>
                    <a:pt x="2660903" y="1127759"/>
                  </a:lnTo>
                  <a:lnTo>
                    <a:pt x="2668523" y="1150619"/>
                  </a:lnTo>
                  <a:lnTo>
                    <a:pt x="2676143" y="1164335"/>
                  </a:lnTo>
                  <a:lnTo>
                    <a:pt x="2691383" y="1187195"/>
                  </a:lnTo>
                  <a:lnTo>
                    <a:pt x="2699003" y="1208531"/>
                  </a:lnTo>
                  <a:lnTo>
                    <a:pt x="2712719" y="1223771"/>
                  </a:lnTo>
                  <a:lnTo>
                    <a:pt x="2720339" y="1245107"/>
                  </a:lnTo>
                  <a:lnTo>
                    <a:pt x="2727959" y="1267967"/>
                  </a:lnTo>
                  <a:lnTo>
                    <a:pt x="2743199" y="1289303"/>
                  </a:lnTo>
                  <a:lnTo>
                    <a:pt x="2750819" y="1312163"/>
                  </a:lnTo>
                  <a:lnTo>
                    <a:pt x="2764535" y="1327403"/>
                  </a:lnTo>
                  <a:lnTo>
                    <a:pt x="2772155" y="1348739"/>
                  </a:lnTo>
                  <a:lnTo>
                    <a:pt x="2779775" y="1371599"/>
                  </a:lnTo>
                  <a:lnTo>
                    <a:pt x="2795015" y="1392935"/>
                  </a:lnTo>
                  <a:lnTo>
                    <a:pt x="2802635" y="1415795"/>
                  </a:lnTo>
                  <a:lnTo>
                    <a:pt x="2808731" y="1437131"/>
                  </a:lnTo>
                  <a:lnTo>
                    <a:pt x="2823971" y="1452371"/>
                  </a:lnTo>
                  <a:lnTo>
                    <a:pt x="2831591" y="1473707"/>
                  </a:lnTo>
                  <a:lnTo>
                    <a:pt x="2846831" y="1496567"/>
                  </a:lnTo>
                  <a:lnTo>
                    <a:pt x="2854451" y="1517903"/>
                  </a:lnTo>
                  <a:lnTo>
                    <a:pt x="2860547" y="1540763"/>
                  </a:lnTo>
                  <a:lnTo>
                    <a:pt x="2875787" y="1562099"/>
                  </a:lnTo>
                  <a:lnTo>
                    <a:pt x="2883407" y="1584959"/>
                  </a:lnTo>
                  <a:lnTo>
                    <a:pt x="2891027" y="1606295"/>
                  </a:lnTo>
                  <a:lnTo>
                    <a:pt x="2904743" y="1629155"/>
                  </a:lnTo>
                  <a:lnTo>
                    <a:pt x="2912363" y="1650491"/>
                  </a:lnTo>
                  <a:lnTo>
                    <a:pt x="2927603" y="1673351"/>
                  </a:lnTo>
                  <a:lnTo>
                    <a:pt x="2935223" y="1694687"/>
                  </a:lnTo>
                  <a:lnTo>
                    <a:pt x="2942843" y="1717547"/>
                  </a:lnTo>
                  <a:lnTo>
                    <a:pt x="2956559" y="1738883"/>
                  </a:lnTo>
                  <a:lnTo>
                    <a:pt x="2964179" y="1761743"/>
                  </a:lnTo>
                  <a:lnTo>
                    <a:pt x="2971799" y="1783079"/>
                  </a:lnTo>
                  <a:lnTo>
                    <a:pt x="2987039" y="1805939"/>
                  </a:lnTo>
                  <a:lnTo>
                    <a:pt x="2994659" y="1827275"/>
                  </a:lnTo>
                  <a:lnTo>
                    <a:pt x="3008375" y="1850135"/>
                  </a:lnTo>
                  <a:lnTo>
                    <a:pt x="3015995" y="1871471"/>
                  </a:lnTo>
                  <a:lnTo>
                    <a:pt x="3023615" y="1894331"/>
                  </a:lnTo>
                  <a:lnTo>
                    <a:pt x="3038855" y="1915667"/>
                  </a:lnTo>
                  <a:lnTo>
                    <a:pt x="3046475" y="1938527"/>
                  </a:lnTo>
                  <a:lnTo>
                    <a:pt x="3052571" y="1959863"/>
                  </a:lnTo>
                  <a:lnTo>
                    <a:pt x="3067811" y="1982723"/>
                  </a:lnTo>
                  <a:lnTo>
                    <a:pt x="3075431" y="2004059"/>
                  </a:lnTo>
                  <a:lnTo>
                    <a:pt x="3090671" y="2026919"/>
                  </a:lnTo>
                  <a:lnTo>
                    <a:pt x="3098291" y="2055875"/>
                  </a:lnTo>
                  <a:lnTo>
                    <a:pt x="3104387" y="2078735"/>
                  </a:lnTo>
                  <a:lnTo>
                    <a:pt x="3119627" y="2100071"/>
                  </a:lnTo>
                  <a:lnTo>
                    <a:pt x="3127247" y="2122931"/>
                  </a:lnTo>
                  <a:lnTo>
                    <a:pt x="3142487" y="2144267"/>
                  </a:lnTo>
                  <a:lnTo>
                    <a:pt x="3150107" y="2167127"/>
                  </a:lnTo>
                  <a:lnTo>
                    <a:pt x="3156203" y="2188463"/>
                  </a:lnTo>
                  <a:lnTo>
                    <a:pt x="3171443" y="2211323"/>
                  </a:lnTo>
                  <a:lnTo>
                    <a:pt x="3179063" y="2232659"/>
                  </a:lnTo>
                  <a:lnTo>
                    <a:pt x="3186683" y="2255519"/>
                  </a:lnTo>
                  <a:lnTo>
                    <a:pt x="3201923" y="2284475"/>
                  </a:lnTo>
                </a:path>
              </a:pathLst>
            </a:custGeom>
            <a:ln w="317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1258823" y="3691122"/>
              <a:ext cx="2735580" cy="0"/>
            </a:xfrm>
            <a:custGeom>
              <a:avLst/>
              <a:gdLst/>
              <a:ahLst/>
              <a:cxnLst/>
              <a:rect l="l" t="t" r="r" b="b"/>
              <a:pathLst>
                <a:path w="2735579" h="0">
                  <a:moveTo>
                    <a:pt x="0" y="0"/>
                  </a:moveTo>
                  <a:lnTo>
                    <a:pt x="2735579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1723643" y="3691122"/>
              <a:ext cx="0" cy="1016635"/>
            </a:xfrm>
            <a:custGeom>
              <a:avLst/>
              <a:gdLst/>
              <a:ahLst/>
              <a:cxnLst/>
              <a:rect l="l" t="t" r="r" b="b"/>
              <a:pathLst>
                <a:path w="0" h="1016635">
                  <a:moveTo>
                    <a:pt x="0" y="10165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7E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 descr=""/>
            <p:cNvSpPr/>
            <p:nvPr/>
          </p:nvSpPr>
          <p:spPr>
            <a:xfrm>
              <a:off x="2766059" y="2430775"/>
              <a:ext cx="0" cy="2277110"/>
            </a:xfrm>
            <a:custGeom>
              <a:avLst/>
              <a:gdLst/>
              <a:ahLst/>
              <a:cxnLst/>
              <a:rect l="l" t="t" r="r" b="b"/>
              <a:pathLst>
                <a:path w="0" h="2277110">
                  <a:moveTo>
                    <a:pt x="0" y="22768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 descr=""/>
            <p:cNvSpPr/>
            <p:nvPr/>
          </p:nvSpPr>
          <p:spPr>
            <a:xfrm>
              <a:off x="3994403" y="3691122"/>
              <a:ext cx="0" cy="1016635"/>
            </a:xfrm>
            <a:custGeom>
              <a:avLst/>
              <a:gdLst/>
              <a:ahLst/>
              <a:cxnLst/>
              <a:rect l="l" t="t" r="r" b="b"/>
              <a:pathLst>
                <a:path w="0" h="1016635">
                  <a:moveTo>
                    <a:pt x="0" y="10165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BFB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7" name="object 247" descr=""/>
          <p:cNvSpPr txBox="1"/>
          <p:nvPr/>
        </p:nvSpPr>
        <p:spPr>
          <a:xfrm>
            <a:off x="2407404" y="4695325"/>
            <a:ext cx="894715" cy="27559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 marL="36195">
              <a:lnSpc>
                <a:spcPct val="100000"/>
              </a:lnSpc>
              <a:spcBef>
                <a:spcPts val="295"/>
              </a:spcBef>
              <a:tabLst>
                <a:tab pos="375920" algn="l"/>
              </a:tabLst>
            </a:pPr>
            <a:r>
              <a:rPr dirty="0" sz="650" spc="-25">
                <a:latin typeface="Arial"/>
                <a:cs typeface="Arial"/>
              </a:rPr>
              <a:t>80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5">
                <a:latin typeface="Arial"/>
                <a:cs typeface="Arial"/>
              </a:rPr>
              <a:t>100</a:t>
            </a:r>
            <a:endParaRPr sz="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dirty="0" sz="650">
                <a:latin typeface="Arial"/>
                <a:cs typeface="Arial"/>
              </a:rPr>
              <a:t>Power</a:t>
            </a:r>
            <a:r>
              <a:rPr dirty="0" sz="650" spc="24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angle,</a:t>
            </a:r>
            <a:r>
              <a:rPr dirty="0" sz="650" spc="310">
                <a:latin typeface="Arial"/>
                <a:cs typeface="Arial"/>
              </a:rPr>
              <a:t> </a:t>
            </a:r>
            <a:r>
              <a:rPr dirty="0" sz="650" spc="-10">
                <a:latin typeface="Arial"/>
                <a:cs typeface="Arial"/>
              </a:rPr>
              <a:t>degree</a:t>
            </a:r>
            <a:endParaRPr sz="650">
              <a:latin typeface="Arial"/>
              <a:cs typeface="Arial"/>
            </a:endParaRPr>
          </a:p>
        </p:txBody>
      </p:sp>
      <p:sp>
        <p:nvSpPr>
          <p:cNvPr id="248" name="object 248" descr=""/>
          <p:cNvSpPr txBox="1"/>
          <p:nvPr/>
        </p:nvSpPr>
        <p:spPr>
          <a:xfrm>
            <a:off x="3309618" y="4717386"/>
            <a:ext cx="17716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25">
                <a:latin typeface="Arial"/>
                <a:cs typeface="Arial"/>
              </a:rPr>
              <a:t>120</a:t>
            </a:r>
            <a:endParaRPr sz="650">
              <a:latin typeface="Arial"/>
              <a:cs typeface="Arial"/>
            </a:endParaRPr>
          </a:p>
        </p:txBody>
      </p:sp>
      <p:sp>
        <p:nvSpPr>
          <p:cNvPr id="249" name="object 249" descr=""/>
          <p:cNvSpPr txBox="1"/>
          <p:nvPr/>
        </p:nvSpPr>
        <p:spPr>
          <a:xfrm>
            <a:off x="3664710" y="4717386"/>
            <a:ext cx="17716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25">
                <a:latin typeface="Arial"/>
                <a:cs typeface="Arial"/>
              </a:rPr>
              <a:t>140</a:t>
            </a:r>
            <a:endParaRPr sz="650">
              <a:latin typeface="Arial"/>
              <a:cs typeface="Arial"/>
            </a:endParaRPr>
          </a:p>
        </p:txBody>
      </p:sp>
      <p:sp>
        <p:nvSpPr>
          <p:cNvPr id="250" name="object 250" descr=""/>
          <p:cNvSpPr txBox="1"/>
          <p:nvPr/>
        </p:nvSpPr>
        <p:spPr>
          <a:xfrm>
            <a:off x="4019802" y="4717386"/>
            <a:ext cx="17716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25">
                <a:latin typeface="Arial"/>
                <a:cs typeface="Arial"/>
              </a:rPr>
              <a:t>160</a:t>
            </a:r>
            <a:endParaRPr sz="650">
              <a:latin typeface="Arial"/>
              <a:cs typeface="Arial"/>
            </a:endParaRPr>
          </a:p>
        </p:txBody>
      </p:sp>
      <p:sp>
        <p:nvSpPr>
          <p:cNvPr id="251" name="object 251" descr=""/>
          <p:cNvSpPr txBox="1"/>
          <p:nvPr/>
        </p:nvSpPr>
        <p:spPr>
          <a:xfrm>
            <a:off x="4374894" y="4717386"/>
            <a:ext cx="17526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25">
                <a:latin typeface="Arial"/>
                <a:cs typeface="Arial"/>
              </a:rPr>
              <a:t>180</a:t>
            </a:r>
            <a:endParaRPr sz="650">
              <a:latin typeface="Arial"/>
              <a:cs typeface="Arial"/>
            </a:endParaRPr>
          </a:p>
        </p:txBody>
      </p:sp>
      <p:sp>
        <p:nvSpPr>
          <p:cNvPr id="252" name="object 252" descr=""/>
          <p:cNvSpPr txBox="1"/>
          <p:nvPr/>
        </p:nvSpPr>
        <p:spPr>
          <a:xfrm>
            <a:off x="1165351" y="4628994"/>
            <a:ext cx="7366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10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253" name="object 253" descr=""/>
          <p:cNvSpPr txBox="1"/>
          <p:nvPr/>
        </p:nvSpPr>
        <p:spPr>
          <a:xfrm>
            <a:off x="1083055" y="3870043"/>
            <a:ext cx="155575" cy="6375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25">
                <a:latin typeface="Arial"/>
                <a:cs typeface="Arial"/>
              </a:rPr>
              <a:t>0.6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50" spc="-25">
                <a:latin typeface="Arial"/>
                <a:cs typeface="Arial"/>
              </a:rPr>
              <a:t>0.4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650" spc="-25">
                <a:latin typeface="Arial"/>
                <a:cs typeface="Arial"/>
              </a:rPr>
              <a:t>0.2</a:t>
            </a:r>
            <a:endParaRPr sz="650">
              <a:latin typeface="Arial"/>
              <a:cs typeface="Arial"/>
            </a:endParaRPr>
          </a:p>
        </p:txBody>
      </p:sp>
      <p:sp>
        <p:nvSpPr>
          <p:cNvPr id="254" name="object 254" descr=""/>
          <p:cNvSpPr txBox="1"/>
          <p:nvPr/>
        </p:nvSpPr>
        <p:spPr>
          <a:xfrm>
            <a:off x="1083055" y="3612486"/>
            <a:ext cx="15557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25">
                <a:latin typeface="Arial"/>
                <a:cs typeface="Arial"/>
              </a:rPr>
              <a:t>0.8</a:t>
            </a:r>
            <a:endParaRPr sz="650">
              <a:latin typeface="Arial"/>
              <a:cs typeface="Arial"/>
            </a:endParaRPr>
          </a:p>
        </p:txBody>
      </p:sp>
      <p:sp>
        <p:nvSpPr>
          <p:cNvPr id="255" name="object 255" descr=""/>
          <p:cNvSpPr txBox="1"/>
          <p:nvPr/>
        </p:nvSpPr>
        <p:spPr>
          <a:xfrm>
            <a:off x="936843" y="3124219"/>
            <a:ext cx="121285" cy="662305"/>
          </a:xfrm>
          <a:prstGeom prst="rect">
            <a:avLst/>
          </a:prstGeom>
        </p:spPr>
        <p:txBody>
          <a:bodyPr wrap="square" lIns="0" tIns="762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650">
                <a:latin typeface="Arial"/>
                <a:cs typeface="Arial"/>
              </a:rPr>
              <a:t>Power,</a:t>
            </a:r>
            <a:r>
              <a:rPr dirty="0" sz="650" spc="254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per</a:t>
            </a:r>
            <a:r>
              <a:rPr dirty="0" sz="650" spc="204">
                <a:latin typeface="Arial"/>
                <a:cs typeface="Arial"/>
              </a:rPr>
              <a:t> </a:t>
            </a:r>
            <a:r>
              <a:rPr dirty="0" sz="650" spc="-20">
                <a:latin typeface="Arial"/>
                <a:cs typeface="Arial"/>
              </a:rPr>
              <a:t>unit</a:t>
            </a:r>
            <a:endParaRPr sz="650">
              <a:latin typeface="Arial"/>
              <a:cs typeface="Arial"/>
            </a:endParaRPr>
          </a:p>
        </p:txBody>
      </p:sp>
      <p:sp>
        <p:nvSpPr>
          <p:cNvPr id="256" name="object 256" descr=""/>
          <p:cNvSpPr txBox="1"/>
          <p:nvPr/>
        </p:nvSpPr>
        <p:spPr>
          <a:xfrm>
            <a:off x="1259966" y="3545431"/>
            <a:ext cx="35369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125"/>
              </a:spcBef>
            </a:pPr>
            <a:r>
              <a:rPr dirty="0" sz="650" spc="25">
                <a:latin typeface="Arial"/>
                <a:cs typeface="Arial"/>
              </a:rPr>
              <a:t>Pm</a:t>
            </a:r>
            <a:endParaRPr sz="650">
              <a:latin typeface="Arial"/>
              <a:cs typeface="Arial"/>
            </a:endParaRPr>
          </a:p>
        </p:txBody>
      </p:sp>
      <p:sp>
        <p:nvSpPr>
          <p:cNvPr id="257" name="object 257" descr=""/>
          <p:cNvSpPr txBox="1"/>
          <p:nvPr/>
        </p:nvSpPr>
        <p:spPr>
          <a:xfrm>
            <a:off x="1083055" y="2006192"/>
            <a:ext cx="3114675" cy="14833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414020">
              <a:lnSpc>
                <a:spcPct val="100000"/>
              </a:lnSpc>
              <a:spcBef>
                <a:spcPts val="125"/>
              </a:spcBef>
            </a:pPr>
            <a:r>
              <a:rPr dirty="0" sz="650">
                <a:latin typeface="Arial"/>
                <a:cs typeface="Arial"/>
              </a:rPr>
              <a:t>Application</a:t>
            </a:r>
            <a:r>
              <a:rPr dirty="0" sz="650" spc="27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of</a:t>
            </a:r>
            <a:r>
              <a:rPr dirty="0" sz="650" spc="19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equal</a:t>
            </a:r>
            <a:r>
              <a:rPr dirty="0" sz="650" spc="27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area</a:t>
            </a:r>
            <a:r>
              <a:rPr dirty="0" sz="650" spc="29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criterion</a:t>
            </a:r>
            <a:r>
              <a:rPr dirty="0" sz="650" spc="27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to</a:t>
            </a:r>
            <a:r>
              <a:rPr dirty="0" sz="650" spc="27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a</a:t>
            </a:r>
            <a:r>
              <a:rPr dirty="0" sz="650" spc="27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critically</a:t>
            </a:r>
            <a:r>
              <a:rPr dirty="0" sz="650" spc="35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cleared</a:t>
            </a:r>
            <a:r>
              <a:rPr dirty="0" sz="650" spc="295">
                <a:latin typeface="Arial"/>
                <a:cs typeface="Arial"/>
              </a:rPr>
              <a:t> </a:t>
            </a:r>
            <a:r>
              <a:rPr dirty="0" sz="650" spc="45">
                <a:latin typeface="Arial"/>
                <a:cs typeface="Arial"/>
              </a:rPr>
              <a:t>system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Arial"/>
              <a:cs typeface="Arial"/>
            </a:endParaRPr>
          </a:p>
          <a:p>
            <a:pPr algn="ctr" marL="382905">
              <a:lnSpc>
                <a:spcPct val="100000"/>
              </a:lnSpc>
            </a:pPr>
            <a:r>
              <a:rPr dirty="0" sz="650">
                <a:latin typeface="Arial"/>
                <a:cs typeface="Arial"/>
              </a:rPr>
              <a:t>Critical</a:t>
            </a:r>
            <a:r>
              <a:rPr dirty="0" sz="650" spc="24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clearing</a:t>
            </a:r>
            <a:r>
              <a:rPr dirty="0" sz="650" spc="27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angle</a:t>
            </a:r>
            <a:r>
              <a:rPr dirty="0" sz="650" spc="254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=</a:t>
            </a:r>
            <a:r>
              <a:rPr dirty="0" sz="650" spc="340">
                <a:latin typeface="Arial"/>
                <a:cs typeface="Arial"/>
              </a:rPr>
              <a:t> </a:t>
            </a:r>
            <a:r>
              <a:rPr dirty="0" sz="650" spc="-10">
                <a:latin typeface="Arial"/>
                <a:cs typeface="Arial"/>
              </a:rPr>
              <a:t>84.7745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25">
                <a:latin typeface="Arial"/>
                <a:cs typeface="Arial"/>
              </a:rPr>
              <a:t>1.8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650" spc="-25">
                <a:latin typeface="Arial"/>
                <a:cs typeface="Arial"/>
              </a:rPr>
              <a:t>1.6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650" spc="-25">
                <a:latin typeface="Arial"/>
                <a:cs typeface="Arial"/>
              </a:rPr>
              <a:t>1.4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50" spc="-25">
                <a:latin typeface="Arial"/>
                <a:cs typeface="Arial"/>
              </a:rPr>
              <a:t>1.2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 marL="94615">
              <a:lnSpc>
                <a:spcPct val="100000"/>
              </a:lnSpc>
              <a:spcBef>
                <a:spcPts val="445"/>
              </a:spcBef>
            </a:pPr>
            <a:r>
              <a:rPr dirty="0" sz="650" spc="10">
                <a:latin typeface="Arial"/>
                <a:cs typeface="Arial"/>
              </a:rPr>
              <a:t>1</a:t>
            </a:r>
            <a:endParaRPr sz="650">
              <a:latin typeface="Arial"/>
              <a:cs typeface="Arial"/>
            </a:endParaRPr>
          </a:p>
        </p:txBody>
      </p:sp>
      <p:sp>
        <p:nvSpPr>
          <p:cNvPr id="258" name="object 258" descr=""/>
          <p:cNvSpPr txBox="1"/>
          <p:nvPr/>
        </p:nvSpPr>
        <p:spPr>
          <a:xfrm>
            <a:off x="1523999" y="4661863"/>
            <a:ext cx="599440" cy="46545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60"/>
              </a:spcBef>
              <a:tabLst>
                <a:tab pos="393065" algn="l"/>
              </a:tabLst>
            </a:pPr>
            <a:r>
              <a:rPr dirty="0" sz="650" spc="-25">
                <a:latin typeface="Arial"/>
                <a:cs typeface="Arial"/>
              </a:rPr>
              <a:t>20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5">
                <a:latin typeface="Arial"/>
                <a:cs typeface="Arial"/>
              </a:rPr>
              <a:t>40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650">
              <a:latin typeface="Arial"/>
              <a:cs typeface="Arial"/>
            </a:endParaRPr>
          </a:p>
          <a:p>
            <a:pPr marL="86360">
              <a:lnSpc>
                <a:spcPct val="100000"/>
              </a:lnSpc>
            </a:pPr>
            <a:r>
              <a:rPr dirty="0" sz="1200">
                <a:latin typeface="Symbol"/>
                <a:cs typeface="Symbol"/>
              </a:rPr>
              <a:t></a:t>
            </a:r>
            <a:r>
              <a:rPr dirty="0" baseline="-10416" sz="1200">
                <a:latin typeface="Times New Roman"/>
                <a:cs typeface="Times New Roman"/>
              </a:rPr>
              <a:t>cr</a:t>
            </a:r>
            <a:r>
              <a:rPr dirty="0" baseline="-10416" sz="1200" spc="-22">
                <a:latin typeface="Times New Roman"/>
                <a:cs typeface="Times New Roman"/>
              </a:rPr>
              <a:t> </a:t>
            </a:r>
            <a:r>
              <a:rPr dirty="0" baseline="-10416" sz="1200">
                <a:latin typeface="Times New Roman"/>
                <a:cs typeface="Times New Roman"/>
              </a:rPr>
              <a:t>=</a:t>
            </a:r>
            <a:r>
              <a:rPr dirty="0" baseline="-10416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84º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9" name="object 259" descr=""/>
          <p:cNvSpPr/>
          <p:nvPr/>
        </p:nvSpPr>
        <p:spPr>
          <a:xfrm>
            <a:off x="2314955" y="4719822"/>
            <a:ext cx="462280" cy="268605"/>
          </a:xfrm>
          <a:custGeom>
            <a:avLst/>
            <a:gdLst/>
            <a:ahLst/>
            <a:cxnLst/>
            <a:rect l="l" t="t" r="r" b="b"/>
            <a:pathLst>
              <a:path w="462280" h="268604">
                <a:moveTo>
                  <a:pt x="394771" y="35025"/>
                </a:moveTo>
                <a:lnTo>
                  <a:pt x="3048" y="259080"/>
                </a:lnTo>
                <a:lnTo>
                  <a:pt x="0" y="262128"/>
                </a:lnTo>
                <a:lnTo>
                  <a:pt x="1524" y="265176"/>
                </a:lnTo>
                <a:lnTo>
                  <a:pt x="4572" y="268224"/>
                </a:lnTo>
                <a:lnTo>
                  <a:pt x="7620" y="266700"/>
                </a:lnTo>
                <a:lnTo>
                  <a:pt x="399237" y="42706"/>
                </a:lnTo>
                <a:lnTo>
                  <a:pt x="394771" y="35025"/>
                </a:lnTo>
                <a:close/>
              </a:path>
              <a:path w="462280" h="268604">
                <a:moveTo>
                  <a:pt x="444262" y="27432"/>
                </a:moveTo>
                <a:lnTo>
                  <a:pt x="408432" y="27432"/>
                </a:lnTo>
                <a:lnTo>
                  <a:pt x="411480" y="30480"/>
                </a:lnTo>
                <a:lnTo>
                  <a:pt x="411480" y="33528"/>
                </a:lnTo>
                <a:lnTo>
                  <a:pt x="409956" y="36576"/>
                </a:lnTo>
                <a:lnTo>
                  <a:pt x="399237" y="42706"/>
                </a:lnTo>
                <a:lnTo>
                  <a:pt x="416052" y="71628"/>
                </a:lnTo>
                <a:lnTo>
                  <a:pt x="444262" y="27432"/>
                </a:lnTo>
                <a:close/>
              </a:path>
              <a:path w="462280" h="268604">
                <a:moveTo>
                  <a:pt x="408432" y="27432"/>
                </a:moveTo>
                <a:lnTo>
                  <a:pt x="405384" y="28956"/>
                </a:lnTo>
                <a:lnTo>
                  <a:pt x="394771" y="35025"/>
                </a:lnTo>
                <a:lnTo>
                  <a:pt x="399237" y="42706"/>
                </a:lnTo>
                <a:lnTo>
                  <a:pt x="409956" y="36576"/>
                </a:lnTo>
                <a:lnTo>
                  <a:pt x="411480" y="33528"/>
                </a:lnTo>
                <a:lnTo>
                  <a:pt x="411480" y="30480"/>
                </a:lnTo>
                <a:lnTo>
                  <a:pt x="408432" y="27432"/>
                </a:lnTo>
                <a:close/>
              </a:path>
              <a:path w="462280" h="268604">
                <a:moveTo>
                  <a:pt x="461772" y="0"/>
                </a:moveTo>
                <a:lnTo>
                  <a:pt x="377952" y="6096"/>
                </a:lnTo>
                <a:lnTo>
                  <a:pt x="394771" y="35025"/>
                </a:lnTo>
                <a:lnTo>
                  <a:pt x="405384" y="28956"/>
                </a:lnTo>
                <a:lnTo>
                  <a:pt x="408432" y="27432"/>
                </a:lnTo>
                <a:lnTo>
                  <a:pt x="444262" y="27432"/>
                </a:lnTo>
                <a:lnTo>
                  <a:pt x="4617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 descr=""/>
          <p:cNvSpPr/>
          <p:nvPr/>
        </p:nvSpPr>
        <p:spPr>
          <a:xfrm>
            <a:off x="0" y="762"/>
            <a:ext cx="7556500" cy="1042669"/>
          </a:xfrm>
          <a:custGeom>
            <a:avLst/>
            <a:gdLst/>
            <a:ahLst/>
            <a:cxnLst/>
            <a:rect l="l" t="t" r="r" b="b"/>
            <a:pathLst>
              <a:path w="7556500" h="1042669">
                <a:moveTo>
                  <a:pt x="0" y="0"/>
                </a:moveTo>
                <a:lnTo>
                  <a:pt x="7556475" y="0"/>
                </a:lnTo>
                <a:lnTo>
                  <a:pt x="7556475" y="1042506"/>
                </a:lnTo>
                <a:lnTo>
                  <a:pt x="0" y="10425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 descr=""/>
          <p:cNvSpPr/>
          <p:nvPr/>
        </p:nvSpPr>
        <p:spPr>
          <a:xfrm>
            <a:off x="0" y="9469229"/>
            <a:ext cx="7556500" cy="1223645"/>
          </a:xfrm>
          <a:custGeom>
            <a:avLst/>
            <a:gdLst/>
            <a:ahLst/>
            <a:cxnLst/>
            <a:rect l="l" t="t" r="r" b="b"/>
            <a:pathLst>
              <a:path w="7556500" h="1223645">
                <a:moveTo>
                  <a:pt x="0" y="1223444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223444"/>
                </a:lnTo>
                <a:lnTo>
                  <a:pt x="0" y="12234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899794"/>
          </a:xfrm>
          <a:custGeom>
            <a:avLst/>
            <a:gdLst/>
            <a:ahLst/>
            <a:cxnLst/>
            <a:rect l="l" t="t" r="r" b="b"/>
            <a:pathLst>
              <a:path w="7556500" h="899794">
                <a:moveTo>
                  <a:pt x="0" y="0"/>
                </a:moveTo>
                <a:lnTo>
                  <a:pt x="7556475" y="0"/>
                </a:lnTo>
                <a:lnTo>
                  <a:pt x="7556475" y="899700"/>
                </a:lnTo>
                <a:lnTo>
                  <a:pt x="0" y="8997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7" y="996191"/>
            <a:ext cx="6198870" cy="661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30480">
              <a:lnSpc>
                <a:spcPct val="115799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b)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Ctocto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la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L2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al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lado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la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barra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2: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17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originalmente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trabajando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funcionamiento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estacionario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“a”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curva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baseline="-10416" sz="1200">
                <a:latin typeface="Comic Sans MS"/>
                <a:cs typeface="Comic Sans MS"/>
              </a:rPr>
              <a:t>antes</a:t>
            </a:r>
            <a:r>
              <a:rPr dirty="0" baseline="-10416" sz="1200" spc="89">
                <a:latin typeface="Times New Roman"/>
                <a:cs typeface="Times New Roman"/>
              </a:rPr>
              <a:t> </a:t>
            </a:r>
            <a:r>
              <a:rPr dirty="0" baseline="-10416" sz="1200" spc="-37">
                <a:latin typeface="Comic Sans MS"/>
                <a:cs typeface="Comic Sans MS"/>
              </a:rPr>
              <a:t>del</a:t>
            </a:r>
            <a:r>
              <a:rPr dirty="0" baseline="-10416" sz="1200" spc="300">
                <a:latin typeface="Times New Roman"/>
                <a:cs typeface="Times New Roman"/>
              </a:rPr>
              <a:t> </a:t>
            </a:r>
            <a:r>
              <a:rPr dirty="0" baseline="-10416" sz="1200">
                <a:latin typeface="Comic Sans MS"/>
                <a:cs typeface="Comic Sans MS"/>
              </a:rPr>
              <a:t>fallo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P</a:t>
            </a:r>
            <a:r>
              <a:rPr dirty="0" baseline="-10416" sz="1200" spc="-30">
                <a:latin typeface="Comic Sans MS"/>
                <a:cs typeface="Comic Sans MS"/>
              </a:rPr>
              <a:t>m</a:t>
            </a:r>
            <a:r>
              <a:rPr dirty="0" sz="1200" spc="-20">
                <a:latin typeface="Comic Sans MS"/>
                <a:cs typeface="Comic Sans MS"/>
              </a:rPr>
              <a:t>=P</a:t>
            </a:r>
            <a:r>
              <a:rPr dirty="0" baseline="-10416" sz="1200" spc="-30">
                <a:latin typeface="Comic Sans MS"/>
                <a:cs typeface="Comic Sans MS"/>
              </a:rPr>
              <a:t>e</a:t>
            </a:r>
            <a:endParaRPr baseline="-10416"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731519" y="2889499"/>
            <a:ext cx="1884045" cy="1161415"/>
            <a:chOff x="731519" y="2889499"/>
            <a:chExt cx="1884045" cy="1161415"/>
          </a:xfrm>
        </p:grpSpPr>
        <p:sp>
          <p:nvSpPr>
            <p:cNvPr id="6" name="object 6" descr=""/>
            <p:cNvSpPr/>
            <p:nvPr/>
          </p:nvSpPr>
          <p:spPr>
            <a:xfrm>
              <a:off x="1719072" y="2903215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 h="0">
                  <a:moveTo>
                    <a:pt x="0" y="0"/>
                  </a:moveTo>
                  <a:lnTo>
                    <a:pt x="18287" y="0"/>
                  </a:lnTo>
                </a:path>
                <a:path w="73660" h="0">
                  <a:moveTo>
                    <a:pt x="45720" y="0"/>
                  </a:moveTo>
                  <a:lnTo>
                    <a:pt x="7315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796795" y="2907787"/>
              <a:ext cx="27940" cy="36830"/>
            </a:xfrm>
            <a:custGeom>
              <a:avLst/>
              <a:gdLst/>
              <a:ahLst/>
              <a:cxnLst/>
              <a:rect l="l" t="t" r="r" b="b"/>
              <a:pathLst>
                <a:path w="27939" h="36830">
                  <a:moveTo>
                    <a:pt x="0" y="9144"/>
                  </a:moveTo>
                  <a:lnTo>
                    <a:pt x="0" y="0"/>
                  </a:lnTo>
                </a:path>
                <a:path w="27939" h="36830">
                  <a:moveTo>
                    <a:pt x="9143" y="18287"/>
                  </a:moveTo>
                  <a:lnTo>
                    <a:pt x="9143" y="9143"/>
                  </a:lnTo>
                </a:path>
                <a:path w="27939" h="36830">
                  <a:moveTo>
                    <a:pt x="18287" y="27431"/>
                  </a:moveTo>
                  <a:lnTo>
                    <a:pt x="18287" y="18287"/>
                  </a:lnTo>
                </a:path>
                <a:path w="27939" h="36830">
                  <a:moveTo>
                    <a:pt x="27431" y="36575"/>
                  </a:moveTo>
                  <a:lnTo>
                    <a:pt x="27431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2495" y="2889499"/>
              <a:ext cx="91440" cy="6400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677923" y="2944363"/>
              <a:ext cx="146685" cy="18415"/>
            </a:xfrm>
            <a:custGeom>
              <a:avLst/>
              <a:gdLst/>
              <a:ahLst/>
              <a:cxnLst/>
              <a:rect l="l" t="t" r="r" b="b"/>
              <a:pathLst>
                <a:path w="146685" h="18414">
                  <a:moveTo>
                    <a:pt x="0" y="9144"/>
                  </a:moveTo>
                  <a:lnTo>
                    <a:pt x="0" y="0"/>
                  </a:lnTo>
                </a:path>
                <a:path w="146685" h="18414">
                  <a:moveTo>
                    <a:pt x="146303" y="9144"/>
                  </a:moveTo>
                  <a:lnTo>
                    <a:pt x="146303" y="0"/>
                  </a:lnTo>
                </a:path>
                <a:path w="146685" h="18414">
                  <a:moveTo>
                    <a:pt x="0" y="18287"/>
                  </a:moveTo>
                  <a:lnTo>
                    <a:pt x="0" y="914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732787" y="29535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77923" y="2953507"/>
              <a:ext cx="155575" cy="18415"/>
            </a:xfrm>
            <a:custGeom>
              <a:avLst/>
              <a:gdLst/>
              <a:ahLst/>
              <a:cxnLst/>
              <a:rect l="l" t="t" r="r" b="b"/>
              <a:pathLst>
                <a:path w="155575" h="18414">
                  <a:moveTo>
                    <a:pt x="146303" y="9144"/>
                  </a:moveTo>
                  <a:lnTo>
                    <a:pt x="146303" y="0"/>
                  </a:lnTo>
                </a:path>
                <a:path w="155575" h="18414">
                  <a:moveTo>
                    <a:pt x="0" y="18288"/>
                  </a:moveTo>
                  <a:lnTo>
                    <a:pt x="0" y="9144"/>
                  </a:lnTo>
                </a:path>
                <a:path w="155575" h="18414">
                  <a:moveTo>
                    <a:pt x="155448" y="18288"/>
                  </a:moveTo>
                  <a:lnTo>
                    <a:pt x="155448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6503" y="2953507"/>
              <a:ext cx="27432" cy="3657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3352" y="2971795"/>
              <a:ext cx="164592" cy="4572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687067" y="3008371"/>
              <a:ext cx="128270" cy="18415"/>
            </a:xfrm>
            <a:custGeom>
              <a:avLst/>
              <a:gdLst/>
              <a:ahLst/>
              <a:cxnLst/>
              <a:rect l="l" t="t" r="r" b="b"/>
              <a:pathLst>
                <a:path w="128269" h="18414">
                  <a:moveTo>
                    <a:pt x="0" y="9144"/>
                  </a:moveTo>
                  <a:lnTo>
                    <a:pt x="0" y="0"/>
                  </a:lnTo>
                </a:path>
                <a:path w="128269" h="18414">
                  <a:moveTo>
                    <a:pt x="128016" y="9144"/>
                  </a:moveTo>
                  <a:lnTo>
                    <a:pt x="128016" y="0"/>
                  </a:lnTo>
                </a:path>
                <a:path w="128269" h="18414">
                  <a:moveTo>
                    <a:pt x="9144" y="18288"/>
                  </a:moveTo>
                  <a:lnTo>
                    <a:pt x="9144" y="9144"/>
                  </a:lnTo>
                </a:path>
                <a:path w="128269" h="18414">
                  <a:moveTo>
                    <a:pt x="128016" y="18288"/>
                  </a:moveTo>
                  <a:lnTo>
                    <a:pt x="128016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700783" y="3031231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5" h="0">
                  <a:moveTo>
                    <a:pt x="0" y="0"/>
                  </a:moveTo>
                  <a:lnTo>
                    <a:pt x="18287" y="0"/>
                  </a:lnTo>
                </a:path>
                <a:path w="109855" h="0">
                  <a:moveTo>
                    <a:pt x="91440" y="0"/>
                  </a:moveTo>
                  <a:lnTo>
                    <a:pt x="10972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723644" y="303580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728216" y="3040375"/>
              <a:ext cx="64135" cy="9525"/>
            </a:xfrm>
            <a:custGeom>
              <a:avLst/>
              <a:gdLst/>
              <a:ahLst/>
              <a:cxnLst/>
              <a:rect l="l" t="t" r="r" b="b"/>
              <a:pathLst>
                <a:path w="64135" h="9525">
                  <a:moveTo>
                    <a:pt x="45720" y="0"/>
                  </a:moveTo>
                  <a:lnTo>
                    <a:pt x="64008" y="0"/>
                  </a:lnTo>
                </a:path>
                <a:path w="64135" h="9525">
                  <a:moveTo>
                    <a:pt x="0" y="9144"/>
                  </a:moveTo>
                  <a:lnTo>
                    <a:pt x="45719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751075" y="3081523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w="0" h="91439">
                  <a:moveTo>
                    <a:pt x="0" y="9144"/>
                  </a:moveTo>
                  <a:lnTo>
                    <a:pt x="0" y="0"/>
                  </a:lnTo>
                </a:path>
                <a:path w="0" h="91439">
                  <a:moveTo>
                    <a:pt x="0" y="18288"/>
                  </a:moveTo>
                  <a:lnTo>
                    <a:pt x="0" y="9144"/>
                  </a:lnTo>
                </a:path>
                <a:path w="0" h="91439">
                  <a:moveTo>
                    <a:pt x="0" y="27432"/>
                  </a:moveTo>
                  <a:lnTo>
                    <a:pt x="0" y="18288"/>
                  </a:lnTo>
                </a:path>
                <a:path w="0" h="91439">
                  <a:moveTo>
                    <a:pt x="0" y="36575"/>
                  </a:moveTo>
                  <a:lnTo>
                    <a:pt x="0" y="27431"/>
                  </a:lnTo>
                </a:path>
                <a:path w="0" h="91439">
                  <a:moveTo>
                    <a:pt x="0" y="45720"/>
                  </a:moveTo>
                  <a:lnTo>
                    <a:pt x="0" y="36575"/>
                  </a:lnTo>
                </a:path>
                <a:path w="0" h="91439">
                  <a:moveTo>
                    <a:pt x="0" y="54864"/>
                  </a:moveTo>
                  <a:lnTo>
                    <a:pt x="0" y="45720"/>
                  </a:lnTo>
                </a:path>
                <a:path w="0" h="91439">
                  <a:moveTo>
                    <a:pt x="0" y="64008"/>
                  </a:moveTo>
                  <a:lnTo>
                    <a:pt x="0" y="54864"/>
                  </a:lnTo>
                </a:path>
                <a:path w="0" h="91439">
                  <a:moveTo>
                    <a:pt x="0" y="73151"/>
                  </a:moveTo>
                  <a:lnTo>
                    <a:pt x="0" y="64007"/>
                  </a:lnTo>
                </a:path>
                <a:path w="0" h="91439">
                  <a:moveTo>
                    <a:pt x="0" y="82296"/>
                  </a:moveTo>
                  <a:lnTo>
                    <a:pt x="0" y="73151"/>
                  </a:lnTo>
                </a:path>
                <a:path w="0" h="91439">
                  <a:moveTo>
                    <a:pt x="0" y="91440"/>
                  </a:moveTo>
                  <a:lnTo>
                    <a:pt x="0" y="82296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487168" y="2903215"/>
              <a:ext cx="91440" cy="9525"/>
            </a:xfrm>
            <a:custGeom>
              <a:avLst/>
              <a:gdLst/>
              <a:ahLst/>
              <a:cxnLst/>
              <a:rect l="l" t="t" r="r" b="b"/>
              <a:pathLst>
                <a:path w="91439" h="9525">
                  <a:moveTo>
                    <a:pt x="0" y="0"/>
                  </a:moveTo>
                  <a:lnTo>
                    <a:pt x="18287" y="0"/>
                  </a:lnTo>
                </a:path>
                <a:path w="91439" h="9525">
                  <a:moveTo>
                    <a:pt x="54863" y="0"/>
                  </a:moveTo>
                  <a:lnTo>
                    <a:pt x="73151" y="0"/>
                  </a:lnTo>
                </a:path>
                <a:path w="91439" h="9525">
                  <a:moveTo>
                    <a:pt x="73151" y="9144"/>
                  </a:moveTo>
                  <a:lnTo>
                    <a:pt x="91439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583180" y="2916931"/>
              <a:ext cx="9525" cy="27940"/>
            </a:xfrm>
            <a:custGeom>
              <a:avLst/>
              <a:gdLst/>
              <a:ahLst/>
              <a:cxnLst/>
              <a:rect l="l" t="t" r="r" b="b"/>
              <a:pathLst>
                <a:path w="9525" h="27939">
                  <a:moveTo>
                    <a:pt x="0" y="9144"/>
                  </a:moveTo>
                  <a:lnTo>
                    <a:pt x="0" y="0"/>
                  </a:lnTo>
                </a:path>
                <a:path w="9525" h="27939">
                  <a:moveTo>
                    <a:pt x="9144" y="18288"/>
                  </a:moveTo>
                  <a:lnTo>
                    <a:pt x="9144" y="9144"/>
                  </a:lnTo>
                </a:path>
                <a:path w="9525" h="27939">
                  <a:moveTo>
                    <a:pt x="9144" y="27432"/>
                  </a:moveTo>
                  <a:lnTo>
                    <a:pt x="9144" y="18288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0591" y="2889499"/>
              <a:ext cx="91440" cy="64008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2455163" y="2944363"/>
              <a:ext cx="146685" cy="18415"/>
            </a:xfrm>
            <a:custGeom>
              <a:avLst/>
              <a:gdLst/>
              <a:ahLst/>
              <a:cxnLst/>
              <a:rect l="l" t="t" r="r" b="b"/>
              <a:pathLst>
                <a:path w="146685" h="18414">
                  <a:moveTo>
                    <a:pt x="0" y="9144"/>
                  </a:moveTo>
                  <a:lnTo>
                    <a:pt x="0" y="0"/>
                  </a:lnTo>
                </a:path>
                <a:path w="146685" h="18414">
                  <a:moveTo>
                    <a:pt x="146303" y="9144"/>
                  </a:moveTo>
                  <a:lnTo>
                    <a:pt x="146303" y="0"/>
                  </a:lnTo>
                </a:path>
                <a:path w="146685" h="18414">
                  <a:moveTo>
                    <a:pt x="0" y="18287"/>
                  </a:moveTo>
                  <a:lnTo>
                    <a:pt x="0" y="914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491740" y="29535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446019" y="2953507"/>
              <a:ext cx="155575" cy="27940"/>
            </a:xfrm>
            <a:custGeom>
              <a:avLst/>
              <a:gdLst/>
              <a:ahLst/>
              <a:cxnLst/>
              <a:rect l="l" t="t" r="r" b="b"/>
              <a:pathLst>
                <a:path w="155575" h="27939">
                  <a:moveTo>
                    <a:pt x="155448" y="9144"/>
                  </a:moveTo>
                  <a:lnTo>
                    <a:pt x="155448" y="0"/>
                  </a:lnTo>
                </a:path>
                <a:path w="155575" h="27939">
                  <a:moveTo>
                    <a:pt x="9144" y="18288"/>
                  </a:moveTo>
                  <a:lnTo>
                    <a:pt x="9144" y="9144"/>
                  </a:lnTo>
                </a:path>
                <a:path w="155575" h="27939">
                  <a:moveTo>
                    <a:pt x="155448" y="18288"/>
                  </a:moveTo>
                  <a:lnTo>
                    <a:pt x="155448" y="9144"/>
                  </a:lnTo>
                </a:path>
                <a:path w="155575" h="27939">
                  <a:moveTo>
                    <a:pt x="0" y="27432"/>
                  </a:moveTo>
                  <a:lnTo>
                    <a:pt x="0" y="18288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05455" y="2953507"/>
              <a:ext cx="45719" cy="45720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2455163" y="2971795"/>
              <a:ext cx="146685" cy="36830"/>
            </a:xfrm>
            <a:custGeom>
              <a:avLst/>
              <a:gdLst/>
              <a:ahLst/>
              <a:cxnLst/>
              <a:rect l="l" t="t" r="r" b="b"/>
              <a:pathLst>
                <a:path w="146685" h="36830">
                  <a:moveTo>
                    <a:pt x="146303" y="9144"/>
                  </a:moveTo>
                  <a:lnTo>
                    <a:pt x="146303" y="0"/>
                  </a:lnTo>
                </a:path>
                <a:path w="146685" h="36830">
                  <a:moveTo>
                    <a:pt x="0" y="18288"/>
                  </a:moveTo>
                  <a:lnTo>
                    <a:pt x="0" y="9144"/>
                  </a:lnTo>
                </a:path>
                <a:path w="146685" h="36830">
                  <a:moveTo>
                    <a:pt x="146303" y="18288"/>
                  </a:moveTo>
                  <a:lnTo>
                    <a:pt x="146303" y="9144"/>
                  </a:lnTo>
                </a:path>
                <a:path w="146685" h="36830">
                  <a:moveTo>
                    <a:pt x="0" y="27432"/>
                  </a:moveTo>
                  <a:lnTo>
                    <a:pt x="0" y="18288"/>
                  </a:lnTo>
                </a:path>
                <a:path w="146685" h="36830">
                  <a:moveTo>
                    <a:pt x="146303" y="27432"/>
                  </a:moveTo>
                  <a:lnTo>
                    <a:pt x="146303" y="18288"/>
                  </a:lnTo>
                </a:path>
                <a:path w="146685" h="36830">
                  <a:moveTo>
                    <a:pt x="0" y="36575"/>
                  </a:moveTo>
                  <a:lnTo>
                    <a:pt x="0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500884" y="299922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532887" y="300379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587752" y="300379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59736" y="3008371"/>
              <a:ext cx="82295" cy="9144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2473452" y="3008371"/>
              <a:ext cx="119380" cy="36830"/>
            </a:xfrm>
            <a:custGeom>
              <a:avLst/>
              <a:gdLst/>
              <a:ahLst/>
              <a:cxnLst/>
              <a:rect l="l" t="t" r="r" b="b"/>
              <a:pathLst>
                <a:path w="119380" h="36830">
                  <a:moveTo>
                    <a:pt x="118872" y="9144"/>
                  </a:moveTo>
                  <a:lnTo>
                    <a:pt x="118872" y="0"/>
                  </a:lnTo>
                </a:path>
                <a:path w="119380" h="36830">
                  <a:moveTo>
                    <a:pt x="0" y="18288"/>
                  </a:moveTo>
                  <a:lnTo>
                    <a:pt x="0" y="9144"/>
                  </a:lnTo>
                </a:path>
                <a:path w="119380" h="36830">
                  <a:moveTo>
                    <a:pt x="109727" y="18288"/>
                  </a:moveTo>
                  <a:lnTo>
                    <a:pt x="109727" y="9144"/>
                  </a:lnTo>
                </a:path>
                <a:path w="119380" h="36830">
                  <a:moveTo>
                    <a:pt x="9144" y="27432"/>
                  </a:moveTo>
                  <a:lnTo>
                    <a:pt x="9144" y="18288"/>
                  </a:lnTo>
                </a:path>
                <a:path w="119380" h="36830">
                  <a:moveTo>
                    <a:pt x="100584" y="27432"/>
                  </a:moveTo>
                  <a:lnTo>
                    <a:pt x="100584" y="18288"/>
                  </a:lnTo>
                </a:path>
                <a:path w="119380" h="36830">
                  <a:moveTo>
                    <a:pt x="18287" y="36575"/>
                  </a:moveTo>
                  <a:lnTo>
                    <a:pt x="18287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496312" y="3040375"/>
              <a:ext cx="73660" cy="9525"/>
            </a:xfrm>
            <a:custGeom>
              <a:avLst/>
              <a:gdLst/>
              <a:ahLst/>
              <a:cxnLst/>
              <a:rect l="l" t="t" r="r" b="b"/>
              <a:pathLst>
                <a:path w="73660" h="9525">
                  <a:moveTo>
                    <a:pt x="54863" y="0"/>
                  </a:moveTo>
                  <a:lnTo>
                    <a:pt x="73151" y="0"/>
                  </a:lnTo>
                </a:path>
                <a:path w="73660" h="9525">
                  <a:moveTo>
                    <a:pt x="0" y="9144"/>
                  </a:moveTo>
                  <a:lnTo>
                    <a:pt x="5486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519171" y="3081523"/>
              <a:ext cx="91440" cy="91440"/>
            </a:xfrm>
            <a:custGeom>
              <a:avLst/>
              <a:gdLst/>
              <a:ahLst/>
              <a:cxnLst/>
              <a:rect l="l" t="t" r="r" b="b"/>
              <a:pathLst>
                <a:path w="91439" h="91439">
                  <a:moveTo>
                    <a:pt x="0" y="9144"/>
                  </a:moveTo>
                  <a:lnTo>
                    <a:pt x="0" y="0"/>
                  </a:lnTo>
                </a:path>
                <a:path w="91439" h="91439">
                  <a:moveTo>
                    <a:pt x="0" y="18288"/>
                  </a:moveTo>
                  <a:lnTo>
                    <a:pt x="0" y="9144"/>
                  </a:lnTo>
                </a:path>
                <a:path w="91439" h="91439">
                  <a:moveTo>
                    <a:pt x="0" y="27432"/>
                  </a:moveTo>
                  <a:lnTo>
                    <a:pt x="0" y="18288"/>
                  </a:lnTo>
                </a:path>
                <a:path w="91439" h="91439">
                  <a:moveTo>
                    <a:pt x="0" y="36575"/>
                  </a:moveTo>
                  <a:lnTo>
                    <a:pt x="0" y="27431"/>
                  </a:lnTo>
                </a:path>
                <a:path w="91439" h="91439">
                  <a:moveTo>
                    <a:pt x="91439" y="36575"/>
                  </a:moveTo>
                  <a:lnTo>
                    <a:pt x="91439" y="27431"/>
                  </a:lnTo>
                </a:path>
                <a:path w="91439" h="91439">
                  <a:moveTo>
                    <a:pt x="0" y="45720"/>
                  </a:moveTo>
                  <a:lnTo>
                    <a:pt x="0" y="36575"/>
                  </a:lnTo>
                </a:path>
                <a:path w="91439" h="91439">
                  <a:moveTo>
                    <a:pt x="0" y="54864"/>
                  </a:moveTo>
                  <a:lnTo>
                    <a:pt x="0" y="45720"/>
                  </a:lnTo>
                </a:path>
                <a:path w="91439" h="91439">
                  <a:moveTo>
                    <a:pt x="82295" y="54864"/>
                  </a:moveTo>
                  <a:lnTo>
                    <a:pt x="82295" y="45720"/>
                  </a:lnTo>
                </a:path>
                <a:path w="91439" h="91439">
                  <a:moveTo>
                    <a:pt x="0" y="64008"/>
                  </a:moveTo>
                  <a:lnTo>
                    <a:pt x="0" y="54864"/>
                  </a:lnTo>
                </a:path>
                <a:path w="91439" h="91439">
                  <a:moveTo>
                    <a:pt x="73151" y="64008"/>
                  </a:moveTo>
                  <a:lnTo>
                    <a:pt x="73151" y="54864"/>
                  </a:lnTo>
                </a:path>
                <a:path w="91439" h="91439">
                  <a:moveTo>
                    <a:pt x="0" y="73151"/>
                  </a:moveTo>
                  <a:lnTo>
                    <a:pt x="0" y="64007"/>
                  </a:lnTo>
                </a:path>
                <a:path w="91439" h="91439">
                  <a:moveTo>
                    <a:pt x="64007" y="73151"/>
                  </a:moveTo>
                  <a:lnTo>
                    <a:pt x="64007" y="64007"/>
                  </a:lnTo>
                </a:path>
                <a:path w="91439" h="91439">
                  <a:moveTo>
                    <a:pt x="0" y="82296"/>
                  </a:moveTo>
                  <a:lnTo>
                    <a:pt x="0" y="73151"/>
                  </a:lnTo>
                </a:path>
                <a:path w="91439" h="91439">
                  <a:moveTo>
                    <a:pt x="54863" y="82296"/>
                  </a:moveTo>
                  <a:lnTo>
                    <a:pt x="54863" y="73151"/>
                  </a:lnTo>
                </a:path>
                <a:path w="91439" h="91439">
                  <a:moveTo>
                    <a:pt x="0" y="91440"/>
                  </a:moveTo>
                  <a:lnTo>
                    <a:pt x="0" y="82296"/>
                  </a:lnTo>
                </a:path>
                <a:path w="91439" h="91439">
                  <a:moveTo>
                    <a:pt x="45719" y="91440"/>
                  </a:moveTo>
                  <a:lnTo>
                    <a:pt x="45719" y="82296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746503" y="3177535"/>
              <a:ext cx="777240" cy="0"/>
            </a:xfrm>
            <a:custGeom>
              <a:avLst/>
              <a:gdLst/>
              <a:ahLst/>
              <a:cxnLst/>
              <a:rect l="l" t="t" r="r" b="b"/>
              <a:pathLst>
                <a:path w="777239" h="0">
                  <a:moveTo>
                    <a:pt x="0" y="0"/>
                  </a:moveTo>
                  <a:lnTo>
                    <a:pt x="77723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555747" y="31729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751075" y="3182107"/>
              <a:ext cx="0" cy="201295"/>
            </a:xfrm>
            <a:custGeom>
              <a:avLst/>
              <a:gdLst/>
              <a:ahLst/>
              <a:cxnLst/>
              <a:rect l="l" t="t" r="r" b="b"/>
              <a:pathLst>
                <a:path w="0" h="201295">
                  <a:moveTo>
                    <a:pt x="0" y="0"/>
                  </a:moveTo>
                  <a:lnTo>
                    <a:pt x="0" y="2011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519171" y="3182107"/>
              <a:ext cx="27940" cy="18415"/>
            </a:xfrm>
            <a:custGeom>
              <a:avLst/>
              <a:gdLst/>
              <a:ahLst/>
              <a:cxnLst/>
              <a:rect l="l" t="t" r="r" b="b"/>
              <a:pathLst>
                <a:path w="27939" h="18414">
                  <a:moveTo>
                    <a:pt x="0" y="9144"/>
                  </a:moveTo>
                  <a:lnTo>
                    <a:pt x="0" y="0"/>
                  </a:lnTo>
                </a:path>
                <a:path w="27939" h="18414">
                  <a:moveTo>
                    <a:pt x="27431" y="9144"/>
                  </a:moveTo>
                  <a:lnTo>
                    <a:pt x="27431" y="0"/>
                  </a:lnTo>
                </a:path>
                <a:path w="27939" h="18414">
                  <a:moveTo>
                    <a:pt x="0" y="18288"/>
                  </a:moveTo>
                  <a:lnTo>
                    <a:pt x="0" y="9144"/>
                  </a:lnTo>
                </a:path>
                <a:path w="27939" h="18414">
                  <a:moveTo>
                    <a:pt x="18287" y="18288"/>
                  </a:moveTo>
                  <a:lnTo>
                    <a:pt x="18287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514599" y="320496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519171" y="3209539"/>
              <a:ext cx="91440" cy="82550"/>
            </a:xfrm>
            <a:custGeom>
              <a:avLst/>
              <a:gdLst/>
              <a:ahLst/>
              <a:cxnLst/>
              <a:rect l="l" t="t" r="r" b="b"/>
              <a:pathLst>
                <a:path w="91439" h="82550">
                  <a:moveTo>
                    <a:pt x="0" y="9144"/>
                  </a:moveTo>
                  <a:lnTo>
                    <a:pt x="0" y="0"/>
                  </a:lnTo>
                </a:path>
                <a:path w="91439" h="82550">
                  <a:moveTo>
                    <a:pt x="91439" y="9144"/>
                  </a:moveTo>
                  <a:lnTo>
                    <a:pt x="91439" y="0"/>
                  </a:lnTo>
                </a:path>
                <a:path w="91439" h="82550">
                  <a:moveTo>
                    <a:pt x="0" y="18288"/>
                  </a:moveTo>
                  <a:lnTo>
                    <a:pt x="0" y="9144"/>
                  </a:lnTo>
                </a:path>
                <a:path w="91439" h="82550">
                  <a:moveTo>
                    <a:pt x="0" y="27431"/>
                  </a:moveTo>
                  <a:lnTo>
                    <a:pt x="0" y="18287"/>
                  </a:lnTo>
                </a:path>
                <a:path w="91439" h="82550">
                  <a:moveTo>
                    <a:pt x="73151" y="27431"/>
                  </a:moveTo>
                  <a:lnTo>
                    <a:pt x="73151" y="18287"/>
                  </a:lnTo>
                </a:path>
                <a:path w="91439" h="82550">
                  <a:moveTo>
                    <a:pt x="0" y="36575"/>
                  </a:moveTo>
                  <a:lnTo>
                    <a:pt x="0" y="27431"/>
                  </a:lnTo>
                </a:path>
                <a:path w="91439" h="82550">
                  <a:moveTo>
                    <a:pt x="64007" y="36575"/>
                  </a:moveTo>
                  <a:lnTo>
                    <a:pt x="64007" y="27431"/>
                  </a:lnTo>
                </a:path>
                <a:path w="91439" h="82550">
                  <a:moveTo>
                    <a:pt x="0" y="45720"/>
                  </a:moveTo>
                  <a:lnTo>
                    <a:pt x="0" y="36575"/>
                  </a:lnTo>
                </a:path>
                <a:path w="91439" h="82550">
                  <a:moveTo>
                    <a:pt x="54863" y="45720"/>
                  </a:moveTo>
                  <a:lnTo>
                    <a:pt x="54863" y="36575"/>
                  </a:lnTo>
                </a:path>
                <a:path w="91439" h="82550">
                  <a:moveTo>
                    <a:pt x="0" y="54864"/>
                  </a:moveTo>
                  <a:lnTo>
                    <a:pt x="0" y="45720"/>
                  </a:lnTo>
                </a:path>
                <a:path w="91439" h="82550">
                  <a:moveTo>
                    <a:pt x="45719" y="54864"/>
                  </a:moveTo>
                  <a:lnTo>
                    <a:pt x="45719" y="45720"/>
                  </a:lnTo>
                </a:path>
                <a:path w="91439" h="82550">
                  <a:moveTo>
                    <a:pt x="0" y="64007"/>
                  </a:moveTo>
                  <a:lnTo>
                    <a:pt x="0" y="54863"/>
                  </a:lnTo>
                </a:path>
                <a:path w="91439" h="82550">
                  <a:moveTo>
                    <a:pt x="36575" y="64007"/>
                  </a:moveTo>
                  <a:lnTo>
                    <a:pt x="36575" y="54863"/>
                  </a:lnTo>
                </a:path>
                <a:path w="91439" h="82550">
                  <a:moveTo>
                    <a:pt x="0" y="73151"/>
                  </a:moveTo>
                  <a:lnTo>
                    <a:pt x="0" y="64007"/>
                  </a:lnTo>
                </a:path>
                <a:path w="91439" h="82550">
                  <a:moveTo>
                    <a:pt x="27431" y="73151"/>
                  </a:moveTo>
                  <a:lnTo>
                    <a:pt x="27431" y="64007"/>
                  </a:lnTo>
                </a:path>
                <a:path w="91439" h="82550">
                  <a:moveTo>
                    <a:pt x="0" y="82296"/>
                  </a:moveTo>
                  <a:lnTo>
                    <a:pt x="0" y="73151"/>
                  </a:lnTo>
                </a:path>
                <a:path w="91439" h="82550">
                  <a:moveTo>
                    <a:pt x="18287" y="82296"/>
                  </a:moveTo>
                  <a:lnTo>
                    <a:pt x="18287" y="7315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514599" y="329640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519171" y="3300979"/>
              <a:ext cx="82550" cy="73660"/>
            </a:xfrm>
            <a:custGeom>
              <a:avLst/>
              <a:gdLst/>
              <a:ahLst/>
              <a:cxnLst/>
              <a:rect l="l" t="t" r="r" b="b"/>
              <a:pathLst>
                <a:path w="82550" h="73660">
                  <a:moveTo>
                    <a:pt x="0" y="9144"/>
                  </a:moveTo>
                  <a:lnTo>
                    <a:pt x="0" y="0"/>
                  </a:lnTo>
                </a:path>
                <a:path w="82550" h="73660">
                  <a:moveTo>
                    <a:pt x="0" y="18288"/>
                  </a:moveTo>
                  <a:lnTo>
                    <a:pt x="0" y="9144"/>
                  </a:lnTo>
                </a:path>
                <a:path w="82550" h="73660">
                  <a:moveTo>
                    <a:pt x="82295" y="18288"/>
                  </a:moveTo>
                  <a:lnTo>
                    <a:pt x="82295" y="9144"/>
                  </a:lnTo>
                </a:path>
                <a:path w="82550" h="73660">
                  <a:moveTo>
                    <a:pt x="0" y="27432"/>
                  </a:moveTo>
                  <a:lnTo>
                    <a:pt x="0" y="18288"/>
                  </a:lnTo>
                </a:path>
                <a:path w="82550" h="73660">
                  <a:moveTo>
                    <a:pt x="73151" y="27432"/>
                  </a:moveTo>
                  <a:lnTo>
                    <a:pt x="73151" y="18288"/>
                  </a:lnTo>
                </a:path>
                <a:path w="82550" h="73660">
                  <a:moveTo>
                    <a:pt x="0" y="36576"/>
                  </a:moveTo>
                  <a:lnTo>
                    <a:pt x="0" y="27432"/>
                  </a:lnTo>
                </a:path>
                <a:path w="82550" h="73660">
                  <a:moveTo>
                    <a:pt x="64007" y="36576"/>
                  </a:moveTo>
                  <a:lnTo>
                    <a:pt x="64007" y="27432"/>
                  </a:lnTo>
                </a:path>
                <a:path w="82550" h="73660">
                  <a:moveTo>
                    <a:pt x="0" y="45720"/>
                  </a:moveTo>
                  <a:lnTo>
                    <a:pt x="0" y="36575"/>
                  </a:lnTo>
                </a:path>
                <a:path w="82550" h="73660">
                  <a:moveTo>
                    <a:pt x="45719" y="45720"/>
                  </a:moveTo>
                  <a:lnTo>
                    <a:pt x="45719" y="36575"/>
                  </a:lnTo>
                </a:path>
                <a:path w="82550" h="73660">
                  <a:moveTo>
                    <a:pt x="0" y="54864"/>
                  </a:moveTo>
                  <a:lnTo>
                    <a:pt x="0" y="45720"/>
                  </a:lnTo>
                </a:path>
                <a:path w="82550" h="73660">
                  <a:moveTo>
                    <a:pt x="36575" y="54864"/>
                  </a:moveTo>
                  <a:lnTo>
                    <a:pt x="36575" y="45720"/>
                  </a:lnTo>
                </a:path>
                <a:path w="82550" h="73660">
                  <a:moveTo>
                    <a:pt x="0" y="64008"/>
                  </a:moveTo>
                  <a:lnTo>
                    <a:pt x="0" y="54864"/>
                  </a:lnTo>
                </a:path>
                <a:path w="82550" h="73660">
                  <a:moveTo>
                    <a:pt x="27431" y="64008"/>
                  </a:moveTo>
                  <a:lnTo>
                    <a:pt x="27431" y="54864"/>
                  </a:lnTo>
                </a:path>
                <a:path w="82550" h="73660">
                  <a:moveTo>
                    <a:pt x="0" y="73152"/>
                  </a:moveTo>
                  <a:lnTo>
                    <a:pt x="0" y="64008"/>
                  </a:lnTo>
                </a:path>
                <a:path w="82550" h="73660">
                  <a:moveTo>
                    <a:pt x="18287" y="73152"/>
                  </a:moveTo>
                  <a:lnTo>
                    <a:pt x="18287" y="64008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795527" y="3268975"/>
              <a:ext cx="1737360" cy="109855"/>
            </a:xfrm>
            <a:custGeom>
              <a:avLst/>
              <a:gdLst/>
              <a:ahLst/>
              <a:cxnLst/>
              <a:rect l="l" t="t" r="r" b="b"/>
              <a:pathLst>
                <a:path w="1737360" h="109854">
                  <a:moveTo>
                    <a:pt x="1719072" y="109727"/>
                  </a:moveTo>
                  <a:lnTo>
                    <a:pt x="1737360" y="109727"/>
                  </a:lnTo>
                </a:path>
                <a:path w="1737360" h="109854">
                  <a:moveTo>
                    <a:pt x="18287" y="0"/>
                  </a:moveTo>
                  <a:lnTo>
                    <a:pt x="100584" y="0"/>
                  </a:lnTo>
                </a:path>
                <a:path w="1737360" h="109854">
                  <a:moveTo>
                    <a:pt x="0" y="9144"/>
                  </a:moveTo>
                  <a:lnTo>
                    <a:pt x="18287" y="9144"/>
                  </a:lnTo>
                </a:path>
                <a:path w="1737360" h="109854">
                  <a:moveTo>
                    <a:pt x="100584" y="9144"/>
                  </a:moveTo>
                  <a:lnTo>
                    <a:pt x="118872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790955" y="328269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768095" y="3287263"/>
              <a:ext cx="165100" cy="9525"/>
            </a:xfrm>
            <a:custGeom>
              <a:avLst/>
              <a:gdLst/>
              <a:ahLst/>
              <a:cxnLst/>
              <a:rect l="l" t="t" r="r" b="b"/>
              <a:pathLst>
                <a:path w="165100" h="9525">
                  <a:moveTo>
                    <a:pt x="146304" y="0"/>
                  </a:moveTo>
                  <a:lnTo>
                    <a:pt x="164592" y="0"/>
                  </a:lnTo>
                </a:path>
                <a:path w="165100" h="9525">
                  <a:moveTo>
                    <a:pt x="0" y="9144"/>
                  </a:moveTo>
                  <a:lnTo>
                    <a:pt x="18287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745235" y="3291835"/>
              <a:ext cx="238125" cy="64135"/>
            </a:xfrm>
            <a:custGeom>
              <a:avLst/>
              <a:gdLst/>
              <a:ahLst/>
              <a:cxnLst/>
              <a:rect l="l" t="t" r="r" b="b"/>
              <a:pathLst>
                <a:path w="238125" h="64135">
                  <a:moveTo>
                    <a:pt x="192023" y="9144"/>
                  </a:moveTo>
                  <a:lnTo>
                    <a:pt x="192023" y="0"/>
                  </a:lnTo>
                </a:path>
                <a:path w="238125" h="64135">
                  <a:moveTo>
                    <a:pt x="18287" y="18287"/>
                  </a:moveTo>
                  <a:lnTo>
                    <a:pt x="18287" y="9143"/>
                  </a:lnTo>
                </a:path>
                <a:path w="238125" h="64135">
                  <a:moveTo>
                    <a:pt x="201167" y="18287"/>
                  </a:moveTo>
                  <a:lnTo>
                    <a:pt x="201167" y="9143"/>
                  </a:lnTo>
                </a:path>
                <a:path w="238125" h="64135">
                  <a:moveTo>
                    <a:pt x="18287" y="27431"/>
                  </a:moveTo>
                  <a:lnTo>
                    <a:pt x="18287" y="18287"/>
                  </a:lnTo>
                </a:path>
                <a:path w="238125" h="64135">
                  <a:moveTo>
                    <a:pt x="210311" y="27431"/>
                  </a:moveTo>
                  <a:lnTo>
                    <a:pt x="210311" y="18287"/>
                  </a:lnTo>
                </a:path>
                <a:path w="238125" h="64135">
                  <a:moveTo>
                    <a:pt x="219455" y="36575"/>
                  </a:moveTo>
                  <a:lnTo>
                    <a:pt x="219455" y="27431"/>
                  </a:lnTo>
                </a:path>
                <a:path w="238125" h="64135">
                  <a:moveTo>
                    <a:pt x="9143" y="45720"/>
                  </a:moveTo>
                  <a:lnTo>
                    <a:pt x="9143" y="36575"/>
                  </a:lnTo>
                </a:path>
                <a:path w="238125" h="64135">
                  <a:moveTo>
                    <a:pt x="219455" y="45720"/>
                  </a:moveTo>
                  <a:lnTo>
                    <a:pt x="219455" y="36575"/>
                  </a:lnTo>
                </a:path>
                <a:path w="238125" h="64135">
                  <a:moveTo>
                    <a:pt x="0" y="54863"/>
                  </a:moveTo>
                  <a:lnTo>
                    <a:pt x="0" y="45719"/>
                  </a:lnTo>
                </a:path>
                <a:path w="238125" h="64135">
                  <a:moveTo>
                    <a:pt x="228599" y="54863"/>
                  </a:moveTo>
                  <a:lnTo>
                    <a:pt x="228599" y="45719"/>
                  </a:lnTo>
                </a:path>
                <a:path w="238125" h="64135">
                  <a:moveTo>
                    <a:pt x="0" y="64007"/>
                  </a:moveTo>
                  <a:lnTo>
                    <a:pt x="0" y="54863"/>
                  </a:lnTo>
                </a:path>
                <a:path w="238125" h="64135">
                  <a:moveTo>
                    <a:pt x="237743" y="64007"/>
                  </a:moveTo>
                  <a:lnTo>
                    <a:pt x="237743" y="5486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103" y="3346699"/>
              <a:ext cx="64008" cy="18288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745235" y="33558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891539" y="33558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B0B0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36091" y="3355843"/>
              <a:ext cx="247015" cy="36830"/>
            </a:xfrm>
            <a:custGeom>
              <a:avLst/>
              <a:gdLst/>
              <a:ahLst/>
              <a:cxnLst/>
              <a:rect l="l" t="t" r="r" b="b"/>
              <a:pathLst>
                <a:path w="247015" h="36829">
                  <a:moveTo>
                    <a:pt x="246887" y="9144"/>
                  </a:moveTo>
                  <a:lnTo>
                    <a:pt x="246887" y="0"/>
                  </a:lnTo>
                </a:path>
                <a:path w="247015" h="36829">
                  <a:moveTo>
                    <a:pt x="9144" y="18288"/>
                  </a:moveTo>
                  <a:lnTo>
                    <a:pt x="9144" y="9144"/>
                  </a:lnTo>
                </a:path>
                <a:path w="247015" h="36829">
                  <a:moveTo>
                    <a:pt x="246887" y="18288"/>
                  </a:moveTo>
                  <a:lnTo>
                    <a:pt x="246887" y="9144"/>
                  </a:lnTo>
                </a:path>
                <a:path w="247015" h="36829">
                  <a:moveTo>
                    <a:pt x="0" y="27431"/>
                  </a:moveTo>
                  <a:lnTo>
                    <a:pt x="0" y="18287"/>
                  </a:lnTo>
                </a:path>
                <a:path w="247015" h="36829">
                  <a:moveTo>
                    <a:pt x="246887" y="27431"/>
                  </a:moveTo>
                  <a:lnTo>
                    <a:pt x="246887" y="18287"/>
                  </a:lnTo>
                </a:path>
                <a:path w="247015" h="36829">
                  <a:moveTo>
                    <a:pt x="0" y="36575"/>
                  </a:moveTo>
                  <a:lnTo>
                    <a:pt x="0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335023" y="3296407"/>
              <a:ext cx="210820" cy="18415"/>
            </a:xfrm>
            <a:custGeom>
              <a:avLst/>
              <a:gdLst/>
              <a:ahLst/>
              <a:cxnLst/>
              <a:rect l="l" t="t" r="r" b="b"/>
              <a:pathLst>
                <a:path w="210819" h="18414">
                  <a:moveTo>
                    <a:pt x="164592" y="0"/>
                  </a:moveTo>
                  <a:lnTo>
                    <a:pt x="182880" y="0"/>
                  </a:lnTo>
                </a:path>
                <a:path w="210819" h="18414">
                  <a:moveTo>
                    <a:pt x="128015" y="9143"/>
                  </a:moveTo>
                  <a:lnTo>
                    <a:pt x="164591" y="9143"/>
                  </a:lnTo>
                </a:path>
                <a:path w="210819" h="18414">
                  <a:moveTo>
                    <a:pt x="182880" y="9143"/>
                  </a:moveTo>
                  <a:lnTo>
                    <a:pt x="210312" y="9143"/>
                  </a:lnTo>
                </a:path>
                <a:path w="210819" h="18414">
                  <a:moveTo>
                    <a:pt x="18288" y="9143"/>
                  </a:moveTo>
                  <a:lnTo>
                    <a:pt x="82296" y="9143"/>
                  </a:lnTo>
                </a:path>
                <a:path w="210819" h="18414">
                  <a:moveTo>
                    <a:pt x="0" y="18287"/>
                  </a:moveTo>
                  <a:lnTo>
                    <a:pt x="18287" y="18287"/>
                  </a:lnTo>
                </a:path>
                <a:path w="210819" h="18414">
                  <a:moveTo>
                    <a:pt x="82296" y="18287"/>
                  </a:moveTo>
                  <a:lnTo>
                    <a:pt x="100584" y="182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458468" y="33101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545336" y="3314695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330451" y="331926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435607" y="332383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321307" y="3319267"/>
              <a:ext cx="247015" cy="18415"/>
            </a:xfrm>
            <a:custGeom>
              <a:avLst/>
              <a:gdLst/>
              <a:ahLst/>
              <a:cxnLst/>
              <a:rect l="l" t="t" r="r" b="b"/>
              <a:pathLst>
                <a:path w="247015" h="18414">
                  <a:moveTo>
                    <a:pt x="246887" y="9144"/>
                  </a:moveTo>
                  <a:lnTo>
                    <a:pt x="246887" y="0"/>
                  </a:lnTo>
                </a:path>
                <a:path w="247015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435607" y="333298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303019" y="3328411"/>
              <a:ext cx="283845" cy="27940"/>
            </a:xfrm>
            <a:custGeom>
              <a:avLst/>
              <a:gdLst/>
              <a:ahLst/>
              <a:cxnLst/>
              <a:rect l="l" t="t" r="r" b="b"/>
              <a:pathLst>
                <a:path w="283844" h="27939">
                  <a:moveTo>
                    <a:pt x="274319" y="9144"/>
                  </a:moveTo>
                  <a:lnTo>
                    <a:pt x="274319" y="0"/>
                  </a:lnTo>
                </a:path>
                <a:path w="283844" h="27939">
                  <a:moveTo>
                    <a:pt x="0" y="18287"/>
                  </a:moveTo>
                  <a:lnTo>
                    <a:pt x="0" y="9143"/>
                  </a:lnTo>
                </a:path>
                <a:path w="283844" h="27939">
                  <a:moveTo>
                    <a:pt x="118872" y="18287"/>
                  </a:moveTo>
                  <a:lnTo>
                    <a:pt x="118872" y="9143"/>
                  </a:lnTo>
                </a:path>
                <a:path w="283844" h="27939">
                  <a:moveTo>
                    <a:pt x="164591" y="18287"/>
                  </a:moveTo>
                  <a:lnTo>
                    <a:pt x="164591" y="9143"/>
                  </a:lnTo>
                </a:path>
                <a:path w="283844" h="27939">
                  <a:moveTo>
                    <a:pt x="283464" y="18287"/>
                  </a:moveTo>
                  <a:lnTo>
                    <a:pt x="283464" y="9143"/>
                  </a:lnTo>
                </a:path>
                <a:path w="283844" h="27939">
                  <a:moveTo>
                    <a:pt x="0" y="27431"/>
                  </a:moveTo>
                  <a:lnTo>
                    <a:pt x="0" y="18287"/>
                  </a:lnTo>
                </a:path>
                <a:path w="283844" h="27939">
                  <a:moveTo>
                    <a:pt x="118872" y="27431"/>
                  </a:moveTo>
                  <a:lnTo>
                    <a:pt x="118872" y="18287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463039" y="3351271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293875" y="3346699"/>
              <a:ext cx="311150" cy="36830"/>
            </a:xfrm>
            <a:custGeom>
              <a:avLst/>
              <a:gdLst/>
              <a:ahLst/>
              <a:cxnLst/>
              <a:rect l="l" t="t" r="r" b="b"/>
              <a:pathLst>
                <a:path w="311150" h="36829">
                  <a:moveTo>
                    <a:pt x="301752" y="9144"/>
                  </a:moveTo>
                  <a:lnTo>
                    <a:pt x="301752" y="0"/>
                  </a:lnTo>
                </a:path>
                <a:path w="311150" h="36829">
                  <a:moveTo>
                    <a:pt x="0" y="18288"/>
                  </a:moveTo>
                  <a:lnTo>
                    <a:pt x="0" y="9144"/>
                  </a:lnTo>
                </a:path>
                <a:path w="311150" h="36829">
                  <a:moveTo>
                    <a:pt x="128015" y="18288"/>
                  </a:moveTo>
                  <a:lnTo>
                    <a:pt x="128015" y="9144"/>
                  </a:lnTo>
                </a:path>
                <a:path w="311150" h="36829">
                  <a:moveTo>
                    <a:pt x="182880" y="18288"/>
                  </a:moveTo>
                  <a:lnTo>
                    <a:pt x="182880" y="9144"/>
                  </a:lnTo>
                </a:path>
                <a:path w="311150" h="36829">
                  <a:moveTo>
                    <a:pt x="301752" y="18288"/>
                  </a:moveTo>
                  <a:lnTo>
                    <a:pt x="301752" y="9144"/>
                  </a:lnTo>
                </a:path>
                <a:path w="311150" h="36829">
                  <a:moveTo>
                    <a:pt x="0" y="27432"/>
                  </a:moveTo>
                  <a:lnTo>
                    <a:pt x="0" y="18288"/>
                  </a:lnTo>
                </a:path>
                <a:path w="311150" h="36829">
                  <a:moveTo>
                    <a:pt x="118872" y="27432"/>
                  </a:moveTo>
                  <a:lnTo>
                    <a:pt x="118872" y="18288"/>
                  </a:lnTo>
                </a:path>
                <a:path w="311150" h="36829">
                  <a:moveTo>
                    <a:pt x="182880" y="27432"/>
                  </a:moveTo>
                  <a:lnTo>
                    <a:pt x="182880" y="18288"/>
                  </a:lnTo>
                </a:path>
                <a:path w="311150" h="36829">
                  <a:moveTo>
                    <a:pt x="301752" y="27432"/>
                  </a:moveTo>
                  <a:lnTo>
                    <a:pt x="301752" y="18288"/>
                  </a:lnTo>
                </a:path>
                <a:path w="311150" h="36829">
                  <a:moveTo>
                    <a:pt x="0" y="36575"/>
                  </a:moveTo>
                  <a:lnTo>
                    <a:pt x="0" y="27431"/>
                  </a:lnTo>
                </a:path>
                <a:path w="311150" h="36829">
                  <a:moveTo>
                    <a:pt x="118872" y="36575"/>
                  </a:moveTo>
                  <a:lnTo>
                    <a:pt x="118872" y="27431"/>
                  </a:lnTo>
                </a:path>
                <a:path w="311150" h="36829">
                  <a:moveTo>
                    <a:pt x="182880" y="36575"/>
                  </a:moveTo>
                  <a:lnTo>
                    <a:pt x="182880" y="27431"/>
                  </a:lnTo>
                </a:path>
                <a:path w="311150" h="36829">
                  <a:moveTo>
                    <a:pt x="310896" y="36575"/>
                  </a:moveTo>
                  <a:lnTo>
                    <a:pt x="310896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978407" y="3387847"/>
              <a:ext cx="320040" cy="0"/>
            </a:xfrm>
            <a:custGeom>
              <a:avLst/>
              <a:gdLst/>
              <a:ahLst/>
              <a:cxnLst/>
              <a:rect l="l" t="t" r="r" b="b"/>
              <a:pathLst>
                <a:path w="320040" h="0">
                  <a:moveTo>
                    <a:pt x="0" y="0"/>
                  </a:moveTo>
                  <a:lnTo>
                    <a:pt x="32004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412747" y="3383275"/>
              <a:ext cx="64135" cy="9525"/>
            </a:xfrm>
            <a:custGeom>
              <a:avLst/>
              <a:gdLst/>
              <a:ahLst/>
              <a:cxnLst/>
              <a:rect l="l" t="t" r="r" b="b"/>
              <a:pathLst>
                <a:path w="64134" h="9525">
                  <a:moveTo>
                    <a:pt x="0" y="9144"/>
                  </a:moveTo>
                  <a:lnTo>
                    <a:pt x="0" y="0"/>
                  </a:lnTo>
                </a:path>
                <a:path w="64134" h="9525">
                  <a:moveTo>
                    <a:pt x="64008" y="9144"/>
                  </a:moveTo>
                  <a:lnTo>
                    <a:pt x="64008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600200" y="3387847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 h="0">
                  <a:moveTo>
                    <a:pt x="0" y="0"/>
                  </a:moveTo>
                  <a:lnTo>
                    <a:pt x="15544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736091" y="3383275"/>
              <a:ext cx="1783080" cy="27940"/>
            </a:xfrm>
            <a:custGeom>
              <a:avLst/>
              <a:gdLst/>
              <a:ahLst/>
              <a:cxnLst/>
              <a:rect l="l" t="t" r="r" b="b"/>
              <a:pathLst>
                <a:path w="1783080" h="27939">
                  <a:moveTo>
                    <a:pt x="1783080" y="9144"/>
                  </a:moveTo>
                  <a:lnTo>
                    <a:pt x="1783080" y="0"/>
                  </a:lnTo>
                </a:path>
                <a:path w="1783080" h="27939">
                  <a:moveTo>
                    <a:pt x="0" y="18288"/>
                  </a:moveTo>
                  <a:lnTo>
                    <a:pt x="0" y="9144"/>
                  </a:lnTo>
                </a:path>
                <a:path w="1783080" h="27939">
                  <a:moveTo>
                    <a:pt x="246887" y="18288"/>
                  </a:moveTo>
                  <a:lnTo>
                    <a:pt x="246887" y="9144"/>
                  </a:lnTo>
                </a:path>
                <a:path w="1783080" h="27939">
                  <a:moveTo>
                    <a:pt x="557784" y="18288"/>
                  </a:moveTo>
                  <a:lnTo>
                    <a:pt x="557784" y="9144"/>
                  </a:lnTo>
                </a:path>
                <a:path w="1783080" h="27939">
                  <a:moveTo>
                    <a:pt x="676656" y="18288"/>
                  </a:moveTo>
                  <a:lnTo>
                    <a:pt x="676656" y="9144"/>
                  </a:lnTo>
                </a:path>
                <a:path w="1783080" h="27939">
                  <a:moveTo>
                    <a:pt x="740664" y="18288"/>
                  </a:moveTo>
                  <a:lnTo>
                    <a:pt x="740664" y="9144"/>
                  </a:lnTo>
                </a:path>
                <a:path w="1783080" h="27939">
                  <a:moveTo>
                    <a:pt x="868680" y="18288"/>
                  </a:moveTo>
                  <a:lnTo>
                    <a:pt x="868680" y="9144"/>
                  </a:lnTo>
                </a:path>
                <a:path w="1783080" h="27939">
                  <a:moveTo>
                    <a:pt x="1014984" y="18288"/>
                  </a:moveTo>
                  <a:lnTo>
                    <a:pt x="1014984" y="9144"/>
                  </a:lnTo>
                </a:path>
                <a:path w="1783080" h="27939">
                  <a:moveTo>
                    <a:pt x="1783080" y="18288"/>
                  </a:moveTo>
                  <a:lnTo>
                    <a:pt x="1783080" y="9144"/>
                  </a:lnTo>
                </a:path>
                <a:path w="1783080" h="27939">
                  <a:moveTo>
                    <a:pt x="9144" y="27432"/>
                  </a:moveTo>
                  <a:lnTo>
                    <a:pt x="9144" y="18288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2959" y="3364986"/>
              <a:ext cx="91440" cy="73151"/>
            </a:xfrm>
            <a:prstGeom prst="rect">
              <a:avLst/>
            </a:prstGeom>
          </p:spPr>
        </p:pic>
        <p:sp>
          <p:nvSpPr>
            <p:cNvPr id="65" name="object 65" descr=""/>
            <p:cNvSpPr/>
            <p:nvPr/>
          </p:nvSpPr>
          <p:spPr>
            <a:xfrm>
              <a:off x="745235" y="3401563"/>
              <a:ext cx="1856739" cy="36830"/>
            </a:xfrm>
            <a:custGeom>
              <a:avLst/>
              <a:gdLst/>
              <a:ahLst/>
              <a:cxnLst/>
              <a:rect l="l" t="t" r="r" b="b"/>
              <a:pathLst>
                <a:path w="1856739" h="36829">
                  <a:moveTo>
                    <a:pt x="237743" y="9144"/>
                  </a:moveTo>
                  <a:lnTo>
                    <a:pt x="237743" y="0"/>
                  </a:lnTo>
                </a:path>
                <a:path w="1856739" h="36829">
                  <a:moveTo>
                    <a:pt x="548640" y="9144"/>
                  </a:moveTo>
                  <a:lnTo>
                    <a:pt x="548640" y="0"/>
                  </a:lnTo>
                </a:path>
                <a:path w="1856739" h="36829">
                  <a:moveTo>
                    <a:pt x="667511" y="9144"/>
                  </a:moveTo>
                  <a:lnTo>
                    <a:pt x="667511" y="0"/>
                  </a:lnTo>
                </a:path>
                <a:path w="1856739" h="36829">
                  <a:moveTo>
                    <a:pt x="731520" y="9144"/>
                  </a:moveTo>
                  <a:lnTo>
                    <a:pt x="731520" y="0"/>
                  </a:lnTo>
                </a:path>
                <a:path w="1856739" h="36829">
                  <a:moveTo>
                    <a:pt x="850392" y="9144"/>
                  </a:moveTo>
                  <a:lnTo>
                    <a:pt x="850392" y="0"/>
                  </a:lnTo>
                </a:path>
                <a:path w="1856739" h="36829">
                  <a:moveTo>
                    <a:pt x="1005839" y="9144"/>
                  </a:moveTo>
                  <a:lnTo>
                    <a:pt x="1005839" y="0"/>
                  </a:lnTo>
                </a:path>
                <a:path w="1856739" h="36829">
                  <a:moveTo>
                    <a:pt x="1773936" y="9144"/>
                  </a:moveTo>
                  <a:lnTo>
                    <a:pt x="1773936" y="0"/>
                  </a:lnTo>
                </a:path>
                <a:path w="1856739" h="36829">
                  <a:moveTo>
                    <a:pt x="1856231" y="9144"/>
                  </a:moveTo>
                  <a:lnTo>
                    <a:pt x="1856231" y="0"/>
                  </a:lnTo>
                </a:path>
                <a:path w="1856739" h="36829">
                  <a:moveTo>
                    <a:pt x="0" y="18287"/>
                  </a:moveTo>
                  <a:lnTo>
                    <a:pt x="0" y="9143"/>
                  </a:lnTo>
                </a:path>
                <a:path w="1856739" h="36829">
                  <a:moveTo>
                    <a:pt x="237743" y="18287"/>
                  </a:moveTo>
                  <a:lnTo>
                    <a:pt x="237743" y="9143"/>
                  </a:lnTo>
                </a:path>
                <a:path w="1856739" h="36829">
                  <a:moveTo>
                    <a:pt x="548640" y="18287"/>
                  </a:moveTo>
                  <a:lnTo>
                    <a:pt x="548640" y="9143"/>
                  </a:lnTo>
                </a:path>
                <a:path w="1856739" h="36829">
                  <a:moveTo>
                    <a:pt x="676655" y="18287"/>
                  </a:moveTo>
                  <a:lnTo>
                    <a:pt x="676655" y="9143"/>
                  </a:lnTo>
                </a:path>
                <a:path w="1856739" h="36829">
                  <a:moveTo>
                    <a:pt x="731520" y="18287"/>
                  </a:moveTo>
                  <a:lnTo>
                    <a:pt x="731520" y="9143"/>
                  </a:lnTo>
                </a:path>
                <a:path w="1856739" h="36829">
                  <a:moveTo>
                    <a:pt x="850392" y="18287"/>
                  </a:moveTo>
                  <a:lnTo>
                    <a:pt x="850392" y="9143"/>
                  </a:lnTo>
                </a:path>
                <a:path w="1856739" h="36829">
                  <a:moveTo>
                    <a:pt x="1005839" y="18287"/>
                  </a:moveTo>
                  <a:lnTo>
                    <a:pt x="1005839" y="9143"/>
                  </a:lnTo>
                </a:path>
                <a:path w="1856739" h="36829">
                  <a:moveTo>
                    <a:pt x="1773936" y="18287"/>
                  </a:moveTo>
                  <a:lnTo>
                    <a:pt x="1773936" y="9143"/>
                  </a:lnTo>
                </a:path>
                <a:path w="1856739" h="36829">
                  <a:moveTo>
                    <a:pt x="1847088" y="18287"/>
                  </a:moveTo>
                  <a:lnTo>
                    <a:pt x="1847088" y="9143"/>
                  </a:lnTo>
                </a:path>
                <a:path w="1856739" h="36829">
                  <a:moveTo>
                    <a:pt x="0" y="27431"/>
                  </a:moveTo>
                  <a:lnTo>
                    <a:pt x="0" y="18287"/>
                  </a:lnTo>
                </a:path>
                <a:path w="1856739" h="36829">
                  <a:moveTo>
                    <a:pt x="237743" y="27431"/>
                  </a:moveTo>
                  <a:lnTo>
                    <a:pt x="237743" y="18287"/>
                  </a:lnTo>
                </a:path>
                <a:path w="1856739" h="36829">
                  <a:moveTo>
                    <a:pt x="548640" y="27431"/>
                  </a:moveTo>
                  <a:lnTo>
                    <a:pt x="548640" y="18287"/>
                  </a:lnTo>
                </a:path>
                <a:path w="1856739" h="36829">
                  <a:moveTo>
                    <a:pt x="676655" y="27431"/>
                  </a:moveTo>
                  <a:lnTo>
                    <a:pt x="676655" y="18287"/>
                  </a:lnTo>
                </a:path>
                <a:path w="1856739" h="36829">
                  <a:moveTo>
                    <a:pt x="731520" y="27431"/>
                  </a:moveTo>
                  <a:lnTo>
                    <a:pt x="731520" y="18287"/>
                  </a:lnTo>
                </a:path>
                <a:path w="1856739" h="36829">
                  <a:moveTo>
                    <a:pt x="850392" y="27431"/>
                  </a:moveTo>
                  <a:lnTo>
                    <a:pt x="850392" y="18287"/>
                  </a:lnTo>
                </a:path>
                <a:path w="1856739" h="36829">
                  <a:moveTo>
                    <a:pt x="1005839" y="27431"/>
                  </a:moveTo>
                  <a:lnTo>
                    <a:pt x="1005839" y="18287"/>
                  </a:lnTo>
                </a:path>
                <a:path w="1856739" h="36829">
                  <a:moveTo>
                    <a:pt x="1773936" y="27431"/>
                  </a:moveTo>
                  <a:lnTo>
                    <a:pt x="1773936" y="18287"/>
                  </a:lnTo>
                </a:path>
                <a:path w="1856739" h="36829">
                  <a:moveTo>
                    <a:pt x="1837943" y="27431"/>
                  </a:moveTo>
                  <a:lnTo>
                    <a:pt x="1837943" y="18287"/>
                  </a:lnTo>
                </a:path>
                <a:path w="1856739" h="36829">
                  <a:moveTo>
                    <a:pt x="0" y="36575"/>
                  </a:moveTo>
                  <a:lnTo>
                    <a:pt x="0" y="27431"/>
                  </a:lnTo>
                </a:path>
                <a:path w="1856739" h="36829">
                  <a:moveTo>
                    <a:pt x="228599" y="36575"/>
                  </a:moveTo>
                  <a:lnTo>
                    <a:pt x="228599" y="27431"/>
                  </a:lnTo>
                </a:path>
                <a:path w="1856739" h="36829">
                  <a:moveTo>
                    <a:pt x="557783" y="36575"/>
                  </a:moveTo>
                  <a:lnTo>
                    <a:pt x="557783" y="27431"/>
                  </a:lnTo>
                </a:path>
                <a:path w="1856739" h="36829">
                  <a:moveTo>
                    <a:pt x="676655" y="36575"/>
                  </a:moveTo>
                  <a:lnTo>
                    <a:pt x="676655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463039" y="343356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586483" y="3428995"/>
              <a:ext cx="988060" cy="9525"/>
            </a:xfrm>
            <a:custGeom>
              <a:avLst/>
              <a:gdLst/>
              <a:ahLst/>
              <a:cxnLst/>
              <a:rect l="l" t="t" r="r" b="b"/>
              <a:pathLst>
                <a:path w="988060" h="9525">
                  <a:moveTo>
                    <a:pt x="0" y="9144"/>
                  </a:moveTo>
                  <a:lnTo>
                    <a:pt x="0" y="0"/>
                  </a:lnTo>
                </a:path>
                <a:path w="988060" h="9525">
                  <a:moveTo>
                    <a:pt x="164591" y="9144"/>
                  </a:moveTo>
                  <a:lnTo>
                    <a:pt x="164591" y="0"/>
                  </a:lnTo>
                </a:path>
                <a:path w="988060" h="9525">
                  <a:moveTo>
                    <a:pt x="932688" y="9144"/>
                  </a:moveTo>
                  <a:lnTo>
                    <a:pt x="932688" y="0"/>
                  </a:lnTo>
                </a:path>
                <a:path w="988060" h="9525">
                  <a:moveTo>
                    <a:pt x="987552" y="9144"/>
                  </a:moveTo>
                  <a:lnTo>
                    <a:pt x="987552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40663" y="3442711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754379" y="3438139"/>
              <a:ext cx="1811020" cy="27940"/>
            </a:xfrm>
            <a:custGeom>
              <a:avLst/>
              <a:gdLst/>
              <a:ahLst/>
              <a:cxnLst/>
              <a:rect l="l" t="t" r="r" b="b"/>
              <a:pathLst>
                <a:path w="1811020" h="27939">
                  <a:moveTo>
                    <a:pt x="219455" y="9144"/>
                  </a:moveTo>
                  <a:lnTo>
                    <a:pt x="219455" y="0"/>
                  </a:lnTo>
                </a:path>
                <a:path w="1811020" h="27939">
                  <a:moveTo>
                    <a:pt x="548640" y="9144"/>
                  </a:moveTo>
                  <a:lnTo>
                    <a:pt x="548640" y="0"/>
                  </a:lnTo>
                </a:path>
                <a:path w="1811020" h="27939">
                  <a:moveTo>
                    <a:pt x="676655" y="9144"/>
                  </a:moveTo>
                  <a:lnTo>
                    <a:pt x="676655" y="0"/>
                  </a:lnTo>
                </a:path>
                <a:path w="1811020" h="27939">
                  <a:moveTo>
                    <a:pt x="713231" y="9144"/>
                  </a:moveTo>
                  <a:lnTo>
                    <a:pt x="713231" y="0"/>
                  </a:lnTo>
                </a:path>
                <a:path w="1811020" h="27939">
                  <a:moveTo>
                    <a:pt x="832104" y="9144"/>
                  </a:moveTo>
                  <a:lnTo>
                    <a:pt x="832104" y="0"/>
                  </a:lnTo>
                </a:path>
                <a:path w="1811020" h="27939">
                  <a:moveTo>
                    <a:pt x="996695" y="9144"/>
                  </a:moveTo>
                  <a:lnTo>
                    <a:pt x="996695" y="0"/>
                  </a:lnTo>
                </a:path>
                <a:path w="1811020" h="27939">
                  <a:moveTo>
                    <a:pt x="1764792" y="9144"/>
                  </a:moveTo>
                  <a:lnTo>
                    <a:pt x="1764792" y="0"/>
                  </a:lnTo>
                </a:path>
                <a:path w="1811020" h="27939">
                  <a:moveTo>
                    <a:pt x="1810511" y="9144"/>
                  </a:moveTo>
                  <a:lnTo>
                    <a:pt x="1810511" y="0"/>
                  </a:lnTo>
                </a:path>
                <a:path w="1811020" h="27939">
                  <a:moveTo>
                    <a:pt x="0" y="18288"/>
                  </a:moveTo>
                  <a:lnTo>
                    <a:pt x="0" y="9144"/>
                  </a:lnTo>
                </a:path>
                <a:path w="1811020" h="27939">
                  <a:moveTo>
                    <a:pt x="210311" y="18288"/>
                  </a:moveTo>
                  <a:lnTo>
                    <a:pt x="210311" y="9144"/>
                  </a:lnTo>
                </a:path>
                <a:path w="1811020" h="27939">
                  <a:moveTo>
                    <a:pt x="557783" y="18288"/>
                  </a:moveTo>
                  <a:lnTo>
                    <a:pt x="557783" y="9144"/>
                  </a:lnTo>
                </a:path>
                <a:path w="1811020" h="27939">
                  <a:moveTo>
                    <a:pt x="685799" y="18288"/>
                  </a:moveTo>
                  <a:lnTo>
                    <a:pt x="685799" y="9144"/>
                  </a:lnTo>
                </a:path>
                <a:path w="1811020" h="27939">
                  <a:moveTo>
                    <a:pt x="704087" y="18288"/>
                  </a:moveTo>
                  <a:lnTo>
                    <a:pt x="704087" y="9144"/>
                  </a:lnTo>
                </a:path>
                <a:path w="1811020" h="27939">
                  <a:moveTo>
                    <a:pt x="822959" y="18288"/>
                  </a:moveTo>
                  <a:lnTo>
                    <a:pt x="822959" y="9144"/>
                  </a:lnTo>
                </a:path>
                <a:path w="1811020" h="27939">
                  <a:moveTo>
                    <a:pt x="996695" y="18288"/>
                  </a:moveTo>
                  <a:lnTo>
                    <a:pt x="996695" y="9144"/>
                  </a:lnTo>
                </a:path>
                <a:path w="1811020" h="27939">
                  <a:moveTo>
                    <a:pt x="1764792" y="18288"/>
                  </a:moveTo>
                  <a:lnTo>
                    <a:pt x="1764792" y="9144"/>
                  </a:lnTo>
                </a:path>
                <a:path w="1811020" h="27939">
                  <a:moveTo>
                    <a:pt x="1801368" y="18288"/>
                  </a:moveTo>
                  <a:lnTo>
                    <a:pt x="1801368" y="9144"/>
                  </a:lnTo>
                </a:path>
                <a:path w="1811020" h="27939">
                  <a:moveTo>
                    <a:pt x="9143" y="27431"/>
                  </a:moveTo>
                  <a:lnTo>
                    <a:pt x="9143" y="18287"/>
                  </a:lnTo>
                </a:path>
                <a:path w="1811020" h="27939">
                  <a:moveTo>
                    <a:pt x="201167" y="27431"/>
                  </a:moveTo>
                  <a:lnTo>
                    <a:pt x="201167" y="18287"/>
                  </a:lnTo>
                </a:path>
                <a:path w="1811020" h="27939">
                  <a:moveTo>
                    <a:pt x="576071" y="27431"/>
                  </a:moveTo>
                  <a:lnTo>
                    <a:pt x="576071" y="18287"/>
                  </a:lnTo>
                </a:path>
                <a:path w="1811020" h="27939">
                  <a:moveTo>
                    <a:pt x="685799" y="27431"/>
                  </a:moveTo>
                  <a:lnTo>
                    <a:pt x="685799" y="18287"/>
                  </a:lnTo>
                </a:path>
                <a:path w="1811020" h="27939">
                  <a:moveTo>
                    <a:pt x="704087" y="27431"/>
                  </a:moveTo>
                  <a:lnTo>
                    <a:pt x="704087" y="18287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545336" y="3460999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763523" y="3456427"/>
              <a:ext cx="1774189" cy="18415"/>
            </a:xfrm>
            <a:custGeom>
              <a:avLst/>
              <a:gdLst/>
              <a:ahLst/>
              <a:cxnLst/>
              <a:rect l="l" t="t" r="r" b="b"/>
              <a:pathLst>
                <a:path w="1774189" h="18414">
                  <a:moveTo>
                    <a:pt x="987551" y="9144"/>
                  </a:moveTo>
                  <a:lnTo>
                    <a:pt x="987551" y="0"/>
                  </a:lnTo>
                </a:path>
                <a:path w="1774189" h="18414">
                  <a:moveTo>
                    <a:pt x="1755648" y="9144"/>
                  </a:moveTo>
                  <a:lnTo>
                    <a:pt x="1755648" y="0"/>
                  </a:lnTo>
                </a:path>
                <a:path w="1774189" h="18414">
                  <a:moveTo>
                    <a:pt x="1773936" y="9144"/>
                  </a:moveTo>
                  <a:lnTo>
                    <a:pt x="1773936" y="0"/>
                  </a:lnTo>
                </a:path>
                <a:path w="1774189" h="18414">
                  <a:moveTo>
                    <a:pt x="0" y="18288"/>
                  </a:moveTo>
                  <a:lnTo>
                    <a:pt x="0" y="9144"/>
                  </a:lnTo>
                </a:path>
                <a:path w="1774189" h="18414">
                  <a:moveTo>
                    <a:pt x="182879" y="18288"/>
                  </a:moveTo>
                  <a:lnTo>
                    <a:pt x="182879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335023" y="3470143"/>
              <a:ext cx="210820" cy="0"/>
            </a:xfrm>
            <a:custGeom>
              <a:avLst/>
              <a:gdLst/>
              <a:ahLst/>
              <a:cxnLst/>
              <a:rect l="l" t="t" r="r" b="b"/>
              <a:pathLst>
                <a:path w="210819" h="0">
                  <a:moveTo>
                    <a:pt x="0" y="0"/>
                  </a:moveTo>
                  <a:lnTo>
                    <a:pt x="18287" y="0"/>
                  </a:lnTo>
                </a:path>
                <a:path w="210819" h="0">
                  <a:moveTo>
                    <a:pt x="82296" y="0"/>
                  </a:moveTo>
                  <a:lnTo>
                    <a:pt x="100584" y="0"/>
                  </a:lnTo>
                </a:path>
                <a:path w="210819" h="0">
                  <a:moveTo>
                    <a:pt x="128015" y="0"/>
                  </a:moveTo>
                  <a:lnTo>
                    <a:pt x="155447" y="0"/>
                  </a:lnTo>
                </a:path>
                <a:path w="210819" h="0">
                  <a:moveTo>
                    <a:pt x="182880" y="0"/>
                  </a:moveTo>
                  <a:lnTo>
                    <a:pt x="21031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751075" y="34655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768095" y="3470143"/>
              <a:ext cx="1765300" cy="9525"/>
            </a:xfrm>
            <a:custGeom>
              <a:avLst/>
              <a:gdLst/>
              <a:ahLst/>
              <a:cxnLst/>
              <a:rect l="l" t="t" r="r" b="b"/>
              <a:pathLst>
                <a:path w="1765300" h="9525">
                  <a:moveTo>
                    <a:pt x="1746504" y="0"/>
                  </a:moveTo>
                  <a:lnTo>
                    <a:pt x="1764792" y="0"/>
                  </a:lnTo>
                </a:path>
                <a:path w="1765300" h="9525">
                  <a:moveTo>
                    <a:pt x="0" y="9144"/>
                  </a:moveTo>
                  <a:lnTo>
                    <a:pt x="18287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937259" y="347471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344168" y="3479286"/>
              <a:ext cx="173990" cy="0"/>
            </a:xfrm>
            <a:custGeom>
              <a:avLst/>
              <a:gdLst/>
              <a:ahLst/>
              <a:cxnLst/>
              <a:rect l="l" t="t" r="r" b="b"/>
              <a:pathLst>
                <a:path w="173990" h="0">
                  <a:moveTo>
                    <a:pt x="0" y="0"/>
                  </a:moveTo>
                  <a:lnTo>
                    <a:pt x="82296" y="0"/>
                  </a:lnTo>
                </a:path>
                <a:path w="173990" h="0">
                  <a:moveTo>
                    <a:pt x="146304" y="0"/>
                  </a:moveTo>
                  <a:lnTo>
                    <a:pt x="1737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790955" y="3474715"/>
              <a:ext cx="1819910" cy="18415"/>
            </a:xfrm>
            <a:custGeom>
              <a:avLst/>
              <a:gdLst/>
              <a:ahLst/>
              <a:cxnLst/>
              <a:rect l="l" t="t" r="r" b="b"/>
              <a:pathLst>
                <a:path w="1819910" h="18414">
                  <a:moveTo>
                    <a:pt x="960119" y="9144"/>
                  </a:moveTo>
                  <a:lnTo>
                    <a:pt x="960119" y="0"/>
                  </a:lnTo>
                </a:path>
                <a:path w="1819910" h="18414">
                  <a:moveTo>
                    <a:pt x="1728216" y="9144"/>
                  </a:moveTo>
                  <a:lnTo>
                    <a:pt x="1728216" y="0"/>
                  </a:lnTo>
                </a:path>
                <a:path w="1819910" h="18414">
                  <a:moveTo>
                    <a:pt x="1819656" y="9144"/>
                  </a:moveTo>
                  <a:lnTo>
                    <a:pt x="1819656" y="0"/>
                  </a:lnTo>
                </a:path>
                <a:path w="1819910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84831" y="3456427"/>
              <a:ext cx="137159" cy="73152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928115" y="3483859"/>
              <a:ext cx="1591310" cy="9525"/>
            </a:xfrm>
            <a:custGeom>
              <a:avLst/>
              <a:gdLst/>
              <a:ahLst/>
              <a:cxnLst/>
              <a:rect l="l" t="t" r="r" b="b"/>
              <a:pathLst>
                <a:path w="1591310" h="9525">
                  <a:moveTo>
                    <a:pt x="0" y="9144"/>
                  </a:moveTo>
                  <a:lnTo>
                    <a:pt x="0" y="0"/>
                  </a:lnTo>
                </a:path>
                <a:path w="1591310" h="9525">
                  <a:moveTo>
                    <a:pt x="822960" y="9144"/>
                  </a:moveTo>
                  <a:lnTo>
                    <a:pt x="822960" y="0"/>
                  </a:lnTo>
                </a:path>
                <a:path w="1591310" h="9525">
                  <a:moveTo>
                    <a:pt x="1591056" y="9144"/>
                  </a:moveTo>
                  <a:lnTo>
                    <a:pt x="159105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795527" y="3497575"/>
              <a:ext cx="128270" cy="0"/>
            </a:xfrm>
            <a:custGeom>
              <a:avLst/>
              <a:gdLst/>
              <a:ahLst/>
              <a:cxnLst/>
              <a:rect l="l" t="t" r="r" b="b"/>
              <a:pathLst>
                <a:path w="128269" h="0">
                  <a:moveTo>
                    <a:pt x="0" y="0"/>
                  </a:moveTo>
                  <a:lnTo>
                    <a:pt x="18287" y="0"/>
                  </a:lnTo>
                </a:path>
                <a:path w="128269" h="0">
                  <a:moveTo>
                    <a:pt x="109728" y="0"/>
                  </a:moveTo>
                  <a:lnTo>
                    <a:pt x="12801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1751075" y="3493003"/>
              <a:ext cx="850900" cy="9525"/>
            </a:xfrm>
            <a:custGeom>
              <a:avLst/>
              <a:gdLst/>
              <a:ahLst/>
              <a:cxnLst/>
              <a:rect l="l" t="t" r="r" b="b"/>
              <a:pathLst>
                <a:path w="850900" h="9525">
                  <a:moveTo>
                    <a:pt x="0" y="9144"/>
                  </a:moveTo>
                  <a:lnTo>
                    <a:pt x="0" y="0"/>
                  </a:lnTo>
                </a:path>
                <a:path w="850900" h="9525">
                  <a:moveTo>
                    <a:pt x="768096" y="9144"/>
                  </a:moveTo>
                  <a:lnTo>
                    <a:pt x="768096" y="0"/>
                  </a:lnTo>
                </a:path>
                <a:path w="850900" h="9525">
                  <a:moveTo>
                    <a:pt x="850391" y="9144"/>
                  </a:moveTo>
                  <a:lnTo>
                    <a:pt x="850391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813815" y="3506718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 h="0">
                  <a:moveTo>
                    <a:pt x="0" y="0"/>
                  </a:moveTo>
                  <a:lnTo>
                    <a:pt x="45719" y="0"/>
                  </a:lnTo>
                </a:path>
                <a:path w="91440" h="0">
                  <a:moveTo>
                    <a:pt x="54863" y="0"/>
                  </a:moveTo>
                  <a:lnTo>
                    <a:pt x="9143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864107" y="3502147"/>
              <a:ext cx="1728470" cy="36830"/>
            </a:xfrm>
            <a:custGeom>
              <a:avLst/>
              <a:gdLst/>
              <a:ahLst/>
              <a:cxnLst/>
              <a:rect l="l" t="t" r="r" b="b"/>
              <a:pathLst>
                <a:path w="1728470" h="36829">
                  <a:moveTo>
                    <a:pt x="886968" y="9144"/>
                  </a:moveTo>
                  <a:lnTo>
                    <a:pt x="886968" y="0"/>
                  </a:lnTo>
                </a:path>
                <a:path w="1728470" h="36829">
                  <a:moveTo>
                    <a:pt x="1655064" y="9144"/>
                  </a:moveTo>
                  <a:lnTo>
                    <a:pt x="1655064" y="0"/>
                  </a:lnTo>
                </a:path>
                <a:path w="1728470" h="36829">
                  <a:moveTo>
                    <a:pt x="1728216" y="9144"/>
                  </a:moveTo>
                  <a:lnTo>
                    <a:pt x="1728216" y="0"/>
                  </a:lnTo>
                </a:path>
                <a:path w="1728470" h="36829">
                  <a:moveTo>
                    <a:pt x="0" y="18288"/>
                  </a:moveTo>
                  <a:lnTo>
                    <a:pt x="0" y="9144"/>
                  </a:lnTo>
                </a:path>
                <a:path w="1728470" h="36829">
                  <a:moveTo>
                    <a:pt x="886968" y="18288"/>
                  </a:moveTo>
                  <a:lnTo>
                    <a:pt x="886968" y="9144"/>
                  </a:lnTo>
                </a:path>
                <a:path w="1728470" h="36829">
                  <a:moveTo>
                    <a:pt x="1655064" y="18288"/>
                  </a:moveTo>
                  <a:lnTo>
                    <a:pt x="1655064" y="9144"/>
                  </a:lnTo>
                </a:path>
                <a:path w="1728470" h="36829">
                  <a:moveTo>
                    <a:pt x="1719071" y="18288"/>
                  </a:moveTo>
                  <a:lnTo>
                    <a:pt x="1719071" y="9144"/>
                  </a:lnTo>
                </a:path>
                <a:path w="1728470" h="36829">
                  <a:moveTo>
                    <a:pt x="886968" y="27432"/>
                  </a:moveTo>
                  <a:lnTo>
                    <a:pt x="886968" y="18288"/>
                  </a:lnTo>
                </a:path>
                <a:path w="1728470" h="36829">
                  <a:moveTo>
                    <a:pt x="1655064" y="27432"/>
                  </a:moveTo>
                  <a:lnTo>
                    <a:pt x="1655064" y="18288"/>
                  </a:lnTo>
                </a:path>
                <a:path w="1728470" h="36829">
                  <a:moveTo>
                    <a:pt x="1709928" y="27432"/>
                  </a:moveTo>
                  <a:lnTo>
                    <a:pt x="1709928" y="18288"/>
                  </a:lnTo>
                </a:path>
                <a:path w="1728470" h="36829">
                  <a:moveTo>
                    <a:pt x="886968" y="36575"/>
                  </a:moveTo>
                  <a:lnTo>
                    <a:pt x="886968" y="27431"/>
                  </a:lnTo>
                </a:path>
                <a:path w="1728470" h="36829">
                  <a:moveTo>
                    <a:pt x="1655064" y="36575"/>
                  </a:moveTo>
                  <a:lnTo>
                    <a:pt x="1655064" y="27431"/>
                  </a:lnTo>
                </a:path>
                <a:path w="1728470" h="36829">
                  <a:moveTo>
                    <a:pt x="1700783" y="36575"/>
                  </a:moveTo>
                  <a:lnTo>
                    <a:pt x="1700783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84831" y="3520435"/>
              <a:ext cx="146304" cy="27431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1751075" y="3538723"/>
              <a:ext cx="859790" cy="55244"/>
            </a:xfrm>
            <a:custGeom>
              <a:avLst/>
              <a:gdLst/>
              <a:ahLst/>
              <a:cxnLst/>
              <a:rect l="l" t="t" r="r" b="b"/>
              <a:pathLst>
                <a:path w="859789" h="55245">
                  <a:moveTo>
                    <a:pt x="0" y="9144"/>
                  </a:moveTo>
                  <a:lnTo>
                    <a:pt x="0" y="0"/>
                  </a:lnTo>
                </a:path>
                <a:path w="859789" h="55245">
                  <a:moveTo>
                    <a:pt x="768096" y="9144"/>
                  </a:moveTo>
                  <a:lnTo>
                    <a:pt x="768096" y="0"/>
                  </a:lnTo>
                </a:path>
                <a:path w="859789" h="55245">
                  <a:moveTo>
                    <a:pt x="804672" y="9144"/>
                  </a:moveTo>
                  <a:lnTo>
                    <a:pt x="804672" y="0"/>
                  </a:lnTo>
                </a:path>
                <a:path w="859789" h="55245">
                  <a:moveTo>
                    <a:pt x="0" y="18288"/>
                  </a:moveTo>
                  <a:lnTo>
                    <a:pt x="0" y="9144"/>
                  </a:lnTo>
                </a:path>
                <a:path w="859789" h="55245">
                  <a:moveTo>
                    <a:pt x="36575" y="18288"/>
                  </a:moveTo>
                  <a:lnTo>
                    <a:pt x="36575" y="9144"/>
                  </a:lnTo>
                </a:path>
                <a:path w="859789" h="55245">
                  <a:moveTo>
                    <a:pt x="146303" y="18288"/>
                  </a:moveTo>
                  <a:lnTo>
                    <a:pt x="146303" y="9144"/>
                  </a:lnTo>
                </a:path>
                <a:path w="859789" h="55245">
                  <a:moveTo>
                    <a:pt x="768096" y="18288"/>
                  </a:moveTo>
                  <a:lnTo>
                    <a:pt x="768096" y="9144"/>
                  </a:lnTo>
                </a:path>
                <a:path w="859789" h="55245">
                  <a:moveTo>
                    <a:pt x="795527" y="18288"/>
                  </a:moveTo>
                  <a:lnTo>
                    <a:pt x="795527" y="9144"/>
                  </a:lnTo>
                </a:path>
                <a:path w="859789" h="55245">
                  <a:moveTo>
                    <a:pt x="0" y="27432"/>
                  </a:moveTo>
                  <a:lnTo>
                    <a:pt x="0" y="18288"/>
                  </a:lnTo>
                </a:path>
                <a:path w="859789" h="55245">
                  <a:moveTo>
                    <a:pt x="45720" y="27432"/>
                  </a:moveTo>
                  <a:lnTo>
                    <a:pt x="45720" y="18288"/>
                  </a:lnTo>
                </a:path>
                <a:path w="859789" h="55245">
                  <a:moveTo>
                    <a:pt x="137160" y="27432"/>
                  </a:moveTo>
                  <a:lnTo>
                    <a:pt x="137160" y="18288"/>
                  </a:lnTo>
                </a:path>
                <a:path w="859789" h="55245">
                  <a:moveTo>
                    <a:pt x="768096" y="27432"/>
                  </a:moveTo>
                  <a:lnTo>
                    <a:pt x="768096" y="18288"/>
                  </a:lnTo>
                </a:path>
                <a:path w="859789" h="55245">
                  <a:moveTo>
                    <a:pt x="786384" y="27432"/>
                  </a:moveTo>
                  <a:lnTo>
                    <a:pt x="786384" y="18288"/>
                  </a:lnTo>
                </a:path>
                <a:path w="859789" h="55245">
                  <a:moveTo>
                    <a:pt x="0" y="36575"/>
                  </a:moveTo>
                  <a:lnTo>
                    <a:pt x="0" y="27431"/>
                  </a:lnTo>
                </a:path>
                <a:path w="859789" h="55245">
                  <a:moveTo>
                    <a:pt x="64008" y="36575"/>
                  </a:moveTo>
                  <a:lnTo>
                    <a:pt x="64008" y="27431"/>
                  </a:lnTo>
                </a:path>
                <a:path w="859789" h="55245">
                  <a:moveTo>
                    <a:pt x="118872" y="36575"/>
                  </a:moveTo>
                  <a:lnTo>
                    <a:pt x="118872" y="27431"/>
                  </a:lnTo>
                </a:path>
                <a:path w="859789" h="55245">
                  <a:moveTo>
                    <a:pt x="768096" y="36575"/>
                  </a:moveTo>
                  <a:lnTo>
                    <a:pt x="768096" y="27431"/>
                  </a:lnTo>
                </a:path>
                <a:path w="859789" h="55245">
                  <a:moveTo>
                    <a:pt x="859536" y="36575"/>
                  </a:moveTo>
                  <a:lnTo>
                    <a:pt x="859536" y="27431"/>
                  </a:lnTo>
                </a:path>
                <a:path w="859789" h="55245">
                  <a:moveTo>
                    <a:pt x="0" y="45720"/>
                  </a:moveTo>
                  <a:lnTo>
                    <a:pt x="0" y="36575"/>
                  </a:lnTo>
                </a:path>
                <a:path w="859789" h="55245">
                  <a:moveTo>
                    <a:pt x="73151" y="45720"/>
                  </a:moveTo>
                  <a:lnTo>
                    <a:pt x="73151" y="36575"/>
                  </a:lnTo>
                </a:path>
                <a:path w="859789" h="55245">
                  <a:moveTo>
                    <a:pt x="768096" y="45720"/>
                  </a:moveTo>
                  <a:lnTo>
                    <a:pt x="768096" y="36575"/>
                  </a:lnTo>
                </a:path>
                <a:path w="859789" h="55245">
                  <a:moveTo>
                    <a:pt x="0" y="54864"/>
                  </a:moveTo>
                  <a:lnTo>
                    <a:pt x="0" y="45720"/>
                  </a:lnTo>
                </a:path>
                <a:path w="859789" h="55245">
                  <a:moveTo>
                    <a:pt x="82296" y="54864"/>
                  </a:moveTo>
                  <a:lnTo>
                    <a:pt x="82296" y="45720"/>
                  </a:lnTo>
                </a:path>
                <a:path w="859789" h="55245">
                  <a:moveTo>
                    <a:pt x="109727" y="54864"/>
                  </a:moveTo>
                  <a:lnTo>
                    <a:pt x="109727" y="45720"/>
                  </a:lnTo>
                </a:path>
                <a:path w="859789" h="55245">
                  <a:moveTo>
                    <a:pt x="768096" y="54864"/>
                  </a:moveTo>
                  <a:lnTo>
                    <a:pt x="768096" y="45720"/>
                  </a:lnTo>
                </a:path>
                <a:path w="859789" h="55245">
                  <a:moveTo>
                    <a:pt x="850391" y="54864"/>
                  </a:moveTo>
                  <a:lnTo>
                    <a:pt x="850391" y="4572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746503" y="3598159"/>
              <a:ext cx="777240" cy="0"/>
            </a:xfrm>
            <a:custGeom>
              <a:avLst/>
              <a:gdLst/>
              <a:ahLst/>
              <a:cxnLst/>
              <a:rect l="l" t="t" r="r" b="b"/>
              <a:pathLst>
                <a:path w="777239" h="0">
                  <a:moveTo>
                    <a:pt x="0" y="0"/>
                  </a:moveTo>
                  <a:lnTo>
                    <a:pt x="77723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1751075" y="3593586"/>
              <a:ext cx="841375" cy="18415"/>
            </a:xfrm>
            <a:custGeom>
              <a:avLst/>
              <a:gdLst/>
              <a:ahLst/>
              <a:cxnLst/>
              <a:rect l="l" t="t" r="r" b="b"/>
              <a:pathLst>
                <a:path w="841375" h="18414">
                  <a:moveTo>
                    <a:pt x="841248" y="9144"/>
                  </a:moveTo>
                  <a:lnTo>
                    <a:pt x="841248" y="0"/>
                  </a:lnTo>
                </a:path>
                <a:path w="841375" h="18414">
                  <a:moveTo>
                    <a:pt x="0" y="18287"/>
                  </a:moveTo>
                  <a:lnTo>
                    <a:pt x="0" y="914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837944" y="3607303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751075" y="3602731"/>
              <a:ext cx="832485" cy="64135"/>
            </a:xfrm>
            <a:custGeom>
              <a:avLst/>
              <a:gdLst/>
              <a:ahLst/>
              <a:cxnLst/>
              <a:rect l="l" t="t" r="r" b="b"/>
              <a:pathLst>
                <a:path w="832485" h="64135">
                  <a:moveTo>
                    <a:pt x="768096" y="9144"/>
                  </a:moveTo>
                  <a:lnTo>
                    <a:pt x="768096" y="0"/>
                  </a:lnTo>
                </a:path>
                <a:path w="832485" h="64135">
                  <a:moveTo>
                    <a:pt x="832103" y="9144"/>
                  </a:moveTo>
                  <a:lnTo>
                    <a:pt x="832103" y="0"/>
                  </a:lnTo>
                </a:path>
                <a:path w="832485" h="64135">
                  <a:moveTo>
                    <a:pt x="0" y="18288"/>
                  </a:moveTo>
                  <a:lnTo>
                    <a:pt x="0" y="9144"/>
                  </a:lnTo>
                </a:path>
                <a:path w="832485" h="64135">
                  <a:moveTo>
                    <a:pt x="82296" y="18288"/>
                  </a:moveTo>
                  <a:lnTo>
                    <a:pt x="82296" y="9144"/>
                  </a:lnTo>
                </a:path>
                <a:path w="832485" h="64135">
                  <a:moveTo>
                    <a:pt x="109727" y="18288"/>
                  </a:moveTo>
                  <a:lnTo>
                    <a:pt x="109727" y="9144"/>
                  </a:lnTo>
                </a:path>
                <a:path w="832485" h="64135">
                  <a:moveTo>
                    <a:pt x="768096" y="18288"/>
                  </a:moveTo>
                  <a:lnTo>
                    <a:pt x="768096" y="9144"/>
                  </a:lnTo>
                </a:path>
                <a:path w="832485" h="64135">
                  <a:moveTo>
                    <a:pt x="822960" y="18288"/>
                  </a:moveTo>
                  <a:lnTo>
                    <a:pt x="822960" y="9144"/>
                  </a:lnTo>
                </a:path>
                <a:path w="832485" h="64135">
                  <a:moveTo>
                    <a:pt x="0" y="27432"/>
                  </a:moveTo>
                  <a:lnTo>
                    <a:pt x="0" y="18288"/>
                  </a:lnTo>
                </a:path>
                <a:path w="832485" h="64135">
                  <a:moveTo>
                    <a:pt x="73151" y="27432"/>
                  </a:moveTo>
                  <a:lnTo>
                    <a:pt x="73151" y="18288"/>
                  </a:lnTo>
                </a:path>
                <a:path w="832485" h="64135">
                  <a:moveTo>
                    <a:pt x="768096" y="27432"/>
                  </a:moveTo>
                  <a:lnTo>
                    <a:pt x="768096" y="18288"/>
                  </a:lnTo>
                </a:path>
                <a:path w="832485" h="64135">
                  <a:moveTo>
                    <a:pt x="813815" y="27432"/>
                  </a:moveTo>
                  <a:lnTo>
                    <a:pt x="813815" y="18288"/>
                  </a:lnTo>
                </a:path>
                <a:path w="832485" h="64135">
                  <a:moveTo>
                    <a:pt x="0" y="36576"/>
                  </a:moveTo>
                  <a:lnTo>
                    <a:pt x="0" y="27432"/>
                  </a:lnTo>
                </a:path>
                <a:path w="832485" h="64135">
                  <a:moveTo>
                    <a:pt x="64008" y="36576"/>
                  </a:moveTo>
                  <a:lnTo>
                    <a:pt x="64008" y="27432"/>
                  </a:lnTo>
                </a:path>
                <a:path w="832485" h="64135">
                  <a:moveTo>
                    <a:pt x="118872" y="36576"/>
                  </a:moveTo>
                  <a:lnTo>
                    <a:pt x="118872" y="27432"/>
                  </a:lnTo>
                </a:path>
                <a:path w="832485" h="64135">
                  <a:moveTo>
                    <a:pt x="768096" y="36576"/>
                  </a:moveTo>
                  <a:lnTo>
                    <a:pt x="768096" y="27432"/>
                  </a:lnTo>
                </a:path>
                <a:path w="832485" h="64135">
                  <a:moveTo>
                    <a:pt x="804672" y="36576"/>
                  </a:moveTo>
                  <a:lnTo>
                    <a:pt x="804672" y="27432"/>
                  </a:lnTo>
                </a:path>
                <a:path w="832485" h="64135">
                  <a:moveTo>
                    <a:pt x="0" y="45720"/>
                  </a:moveTo>
                  <a:lnTo>
                    <a:pt x="0" y="36575"/>
                  </a:lnTo>
                </a:path>
                <a:path w="832485" h="64135">
                  <a:moveTo>
                    <a:pt x="54863" y="45720"/>
                  </a:moveTo>
                  <a:lnTo>
                    <a:pt x="54863" y="36575"/>
                  </a:lnTo>
                </a:path>
                <a:path w="832485" h="64135">
                  <a:moveTo>
                    <a:pt x="128015" y="45720"/>
                  </a:moveTo>
                  <a:lnTo>
                    <a:pt x="128015" y="36575"/>
                  </a:lnTo>
                </a:path>
                <a:path w="832485" h="64135">
                  <a:moveTo>
                    <a:pt x="768096" y="45720"/>
                  </a:moveTo>
                  <a:lnTo>
                    <a:pt x="768096" y="36575"/>
                  </a:lnTo>
                </a:path>
                <a:path w="832485" h="64135">
                  <a:moveTo>
                    <a:pt x="795527" y="45720"/>
                  </a:moveTo>
                  <a:lnTo>
                    <a:pt x="795527" y="36575"/>
                  </a:lnTo>
                </a:path>
                <a:path w="832485" h="64135">
                  <a:moveTo>
                    <a:pt x="0" y="54864"/>
                  </a:moveTo>
                  <a:lnTo>
                    <a:pt x="0" y="45720"/>
                  </a:lnTo>
                </a:path>
                <a:path w="832485" h="64135">
                  <a:moveTo>
                    <a:pt x="45720" y="54864"/>
                  </a:moveTo>
                  <a:lnTo>
                    <a:pt x="45720" y="45720"/>
                  </a:lnTo>
                </a:path>
                <a:path w="832485" h="64135">
                  <a:moveTo>
                    <a:pt x="137160" y="54864"/>
                  </a:moveTo>
                  <a:lnTo>
                    <a:pt x="137160" y="45720"/>
                  </a:lnTo>
                </a:path>
                <a:path w="832485" h="64135">
                  <a:moveTo>
                    <a:pt x="768096" y="54864"/>
                  </a:moveTo>
                  <a:lnTo>
                    <a:pt x="768096" y="45720"/>
                  </a:lnTo>
                </a:path>
                <a:path w="832485" h="64135">
                  <a:moveTo>
                    <a:pt x="786384" y="54864"/>
                  </a:moveTo>
                  <a:lnTo>
                    <a:pt x="786384" y="45720"/>
                  </a:lnTo>
                </a:path>
                <a:path w="832485" h="64135">
                  <a:moveTo>
                    <a:pt x="0" y="64008"/>
                  </a:moveTo>
                  <a:lnTo>
                    <a:pt x="0" y="54864"/>
                  </a:lnTo>
                </a:path>
                <a:path w="832485" h="64135">
                  <a:moveTo>
                    <a:pt x="36575" y="64008"/>
                  </a:moveTo>
                  <a:lnTo>
                    <a:pt x="36575" y="54864"/>
                  </a:lnTo>
                </a:path>
                <a:path w="832485" h="64135">
                  <a:moveTo>
                    <a:pt x="146303" y="64008"/>
                  </a:moveTo>
                  <a:lnTo>
                    <a:pt x="146303" y="5486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2514599" y="366216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1751075" y="3666739"/>
              <a:ext cx="768350" cy="173990"/>
            </a:xfrm>
            <a:custGeom>
              <a:avLst/>
              <a:gdLst/>
              <a:ahLst/>
              <a:cxnLst/>
              <a:rect l="l" t="t" r="r" b="b"/>
              <a:pathLst>
                <a:path w="768350" h="173989">
                  <a:moveTo>
                    <a:pt x="0" y="9144"/>
                  </a:moveTo>
                  <a:lnTo>
                    <a:pt x="0" y="0"/>
                  </a:lnTo>
                </a:path>
                <a:path w="768350" h="173989">
                  <a:moveTo>
                    <a:pt x="768096" y="9144"/>
                  </a:moveTo>
                  <a:lnTo>
                    <a:pt x="768096" y="0"/>
                  </a:lnTo>
                </a:path>
                <a:path w="768350" h="173989">
                  <a:moveTo>
                    <a:pt x="0" y="18287"/>
                  </a:moveTo>
                  <a:lnTo>
                    <a:pt x="0" y="9143"/>
                  </a:lnTo>
                </a:path>
                <a:path w="768350" h="173989">
                  <a:moveTo>
                    <a:pt x="768096" y="18287"/>
                  </a:moveTo>
                  <a:lnTo>
                    <a:pt x="768096" y="9143"/>
                  </a:lnTo>
                </a:path>
                <a:path w="768350" h="173989">
                  <a:moveTo>
                    <a:pt x="0" y="27431"/>
                  </a:moveTo>
                  <a:lnTo>
                    <a:pt x="0" y="18287"/>
                  </a:lnTo>
                </a:path>
                <a:path w="768350" h="173989">
                  <a:moveTo>
                    <a:pt x="768096" y="27431"/>
                  </a:moveTo>
                  <a:lnTo>
                    <a:pt x="768096" y="18287"/>
                  </a:lnTo>
                </a:path>
                <a:path w="768350" h="173989">
                  <a:moveTo>
                    <a:pt x="91439" y="36575"/>
                  </a:moveTo>
                  <a:lnTo>
                    <a:pt x="91439" y="27431"/>
                  </a:lnTo>
                </a:path>
                <a:path w="768350" h="173989">
                  <a:moveTo>
                    <a:pt x="91439" y="45720"/>
                  </a:moveTo>
                  <a:lnTo>
                    <a:pt x="91439" y="36575"/>
                  </a:lnTo>
                </a:path>
                <a:path w="768350" h="173989">
                  <a:moveTo>
                    <a:pt x="91439" y="54864"/>
                  </a:moveTo>
                  <a:lnTo>
                    <a:pt x="91439" y="45720"/>
                  </a:lnTo>
                </a:path>
                <a:path w="768350" h="173989">
                  <a:moveTo>
                    <a:pt x="82296" y="64007"/>
                  </a:moveTo>
                  <a:lnTo>
                    <a:pt x="82296" y="54863"/>
                  </a:lnTo>
                </a:path>
                <a:path w="768350" h="173989">
                  <a:moveTo>
                    <a:pt x="82296" y="73151"/>
                  </a:moveTo>
                  <a:lnTo>
                    <a:pt x="82296" y="64007"/>
                  </a:lnTo>
                </a:path>
                <a:path w="768350" h="173989">
                  <a:moveTo>
                    <a:pt x="73151" y="82296"/>
                  </a:moveTo>
                  <a:lnTo>
                    <a:pt x="73151" y="73151"/>
                  </a:lnTo>
                </a:path>
                <a:path w="768350" h="173989">
                  <a:moveTo>
                    <a:pt x="73151" y="91440"/>
                  </a:moveTo>
                  <a:lnTo>
                    <a:pt x="73151" y="82296"/>
                  </a:lnTo>
                </a:path>
                <a:path w="768350" h="173989">
                  <a:moveTo>
                    <a:pt x="73151" y="100583"/>
                  </a:moveTo>
                  <a:lnTo>
                    <a:pt x="73151" y="91439"/>
                  </a:lnTo>
                </a:path>
                <a:path w="768350" h="173989">
                  <a:moveTo>
                    <a:pt x="64008" y="109727"/>
                  </a:moveTo>
                  <a:lnTo>
                    <a:pt x="64008" y="100583"/>
                  </a:lnTo>
                </a:path>
                <a:path w="768350" h="173989">
                  <a:moveTo>
                    <a:pt x="64008" y="118872"/>
                  </a:moveTo>
                  <a:lnTo>
                    <a:pt x="64008" y="109727"/>
                  </a:lnTo>
                </a:path>
                <a:path w="768350" h="173989">
                  <a:moveTo>
                    <a:pt x="54863" y="128016"/>
                  </a:moveTo>
                  <a:lnTo>
                    <a:pt x="54863" y="118872"/>
                  </a:lnTo>
                </a:path>
                <a:path w="768350" h="173989">
                  <a:moveTo>
                    <a:pt x="54863" y="137159"/>
                  </a:moveTo>
                  <a:lnTo>
                    <a:pt x="54863" y="128015"/>
                  </a:lnTo>
                </a:path>
                <a:path w="768350" h="173989">
                  <a:moveTo>
                    <a:pt x="45720" y="146303"/>
                  </a:moveTo>
                  <a:lnTo>
                    <a:pt x="45720" y="137159"/>
                  </a:lnTo>
                </a:path>
                <a:path w="768350" h="173989">
                  <a:moveTo>
                    <a:pt x="45720" y="155448"/>
                  </a:moveTo>
                  <a:lnTo>
                    <a:pt x="45720" y="146303"/>
                  </a:lnTo>
                </a:path>
                <a:path w="768350" h="173989">
                  <a:moveTo>
                    <a:pt x="36575" y="164592"/>
                  </a:moveTo>
                  <a:lnTo>
                    <a:pt x="36575" y="155448"/>
                  </a:lnTo>
                </a:path>
                <a:path w="768350" h="173989">
                  <a:moveTo>
                    <a:pt x="36575" y="173735"/>
                  </a:moveTo>
                  <a:lnTo>
                    <a:pt x="36575" y="16459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1773936" y="3845046"/>
              <a:ext cx="100965" cy="0"/>
            </a:xfrm>
            <a:custGeom>
              <a:avLst/>
              <a:gdLst/>
              <a:ahLst/>
              <a:cxnLst/>
              <a:rect l="l" t="t" r="r" b="b"/>
              <a:pathLst>
                <a:path w="100964" h="0">
                  <a:moveTo>
                    <a:pt x="0" y="0"/>
                  </a:moveTo>
                  <a:lnTo>
                    <a:pt x="10058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1805939" y="3849618"/>
              <a:ext cx="64135" cy="91440"/>
            </a:xfrm>
            <a:custGeom>
              <a:avLst/>
              <a:gdLst/>
              <a:ahLst/>
              <a:cxnLst/>
              <a:rect l="l" t="t" r="r" b="b"/>
              <a:pathLst>
                <a:path w="64135" h="91439">
                  <a:moveTo>
                    <a:pt x="64008" y="9144"/>
                  </a:moveTo>
                  <a:lnTo>
                    <a:pt x="64008" y="0"/>
                  </a:lnTo>
                </a:path>
                <a:path w="64135" h="91439">
                  <a:moveTo>
                    <a:pt x="64008" y="18288"/>
                  </a:moveTo>
                  <a:lnTo>
                    <a:pt x="64008" y="9144"/>
                  </a:lnTo>
                </a:path>
                <a:path w="64135" h="91439">
                  <a:moveTo>
                    <a:pt x="54863" y="45720"/>
                  </a:moveTo>
                  <a:lnTo>
                    <a:pt x="54863" y="36575"/>
                  </a:lnTo>
                </a:path>
                <a:path w="64135" h="91439">
                  <a:moveTo>
                    <a:pt x="54863" y="54864"/>
                  </a:moveTo>
                  <a:lnTo>
                    <a:pt x="54863" y="45720"/>
                  </a:lnTo>
                </a:path>
                <a:path w="64135" h="91439">
                  <a:moveTo>
                    <a:pt x="54863" y="64007"/>
                  </a:moveTo>
                  <a:lnTo>
                    <a:pt x="54863" y="54863"/>
                  </a:lnTo>
                </a:path>
                <a:path w="64135" h="91439">
                  <a:moveTo>
                    <a:pt x="45720" y="73151"/>
                  </a:moveTo>
                  <a:lnTo>
                    <a:pt x="45720" y="64007"/>
                  </a:lnTo>
                </a:path>
                <a:path w="64135" h="91439">
                  <a:moveTo>
                    <a:pt x="36575" y="82296"/>
                  </a:moveTo>
                  <a:lnTo>
                    <a:pt x="36575" y="73151"/>
                  </a:lnTo>
                </a:path>
                <a:path w="64135" h="91439">
                  <a:moveTo>
                    <a:pt x="0" y="91440"/>
                  </a:moveTo>
                  <a:lnTo>
                    <a:pt x="0" y="82296"/>
                  </a:lnTo>
                </a:path>
                <a:path w="64135" h="91439">
                  <a:moveTo>
                    <a:pt x="36575" y="91440"/>
                  </a:moveTo>
                  <a:lnTo>
                    <a:pt x="36575" y="82296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783080" y="3945631"/>
              <a:ext cx="82550" cy="91440"/>
            </a:xfrm>
            <a:custGeom>
              <a:avLst/>
              <a:gdLst/>
              <a:ahLst/>
              <a:cxnLst/>
              <a:rect l="l" t="t" r="r" b="b"/>
              <a:pathLst>
                <a:path w="82550" h="91439">
                  <a:moveTo>
                    <a:pt x="18287" y="0"/>
                  </a:moveTo>
                  <a:lnTo>
                    <a:pt x="54863" y="0"/>
                  </a:lnTo>
                </a:path>
                <a:path w="82550" h="91439">
                  <a:moveTo>
                    <a:pt x="18287" y="9143"/>
                  </a:moveTo>
                  <a:lnTo>
                    <a:pt x="73151" y="9143"/>
                  </a:lnTo>
                </a:path>
                <a:path w="82550" h="91439">
                  <a:moveTo>
                    <a:pt x="9143" y="18287"/>
                  </a:moveTo>
                  <a:lnTo>
                    <a:pt x="82295" y="18287"/>
                  </a:lnTo>
                </a:path>
                <a:path w="82550" h="91439">
                  <a:moveTo>
                    <a:pt x="9143" y="27431"/>
                  </a:moveTo>
                  <a:lnTo>
                    <a:pt x="82295" y="27431"/>
                  </a:lnTo>
                </a:path>
                <a:path w="82550" h="91439">
                  <a:moveTo>
                    <a:pt x="9143" y="36575"/>
                  </a:moveTo>
                  <a:lnTo>
                    <a:pt x="73151" y="36575"/>
                  </a:lnTo>
                </a:path>
                <a:path w="82550" h="91439">
                  <a:moveTo>
                    <a:pt x="9143" y="45719"/>
                  </a:moveTo>
                  <a:lnTo>
                    <a:pt x="64007" y="45719"/>
                  </a:lnTo>
                </a:path>
                <a:path w="82550" h="91439">
                  <a:moveTo>
                    <a:pt x="9143" y="54863"/>
                  </a:moveTo>
                  <a:lnTo>
                    <a:pt x="54863" y="54863"/>
                  </a:lnTo>
                </a:path>
                <a:path w="82550" h="91439">
                  <a:moveTo>
                    <a:pt x="9143" y="64007"/>
                  </a:moveTo>
                  <a:lnTo>
                    <a:pt x="45719" y="64007"/>
                  </a:lnTo>
                </a:path>
                <a:path w="82550" h="91439">
                  <a:moveTo>
                    <a:pt x="9143" y="73151"/>
                  </a:moveTo>
                  <a:lnTo>
                    <a:pt x="36575" y="73151"/>
                  </a:lnTo>
                </a:path>
                <a:path w="82550" h="91439">
                  <a:moveTo>
                    <a:pt x="9143" y="82295"/>
                  </a:moveTo>
                  <a:lnTo>
                    <a:pt x="27431" y="82295"/>
                  </a:lnTo>
                </a:path>
                <a:path w="82550" h="91439">
                  <a:moveTo>
                    <a:pt x="0" y="91439"/>
                  </a:moveTo>
                  <a:lnTo>
                    <a:pt x="18287" y="9143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787652" y="40416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6" name="object 9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84832" y="3026658"/>
            <a:ext cx="118871" cy="82296"/>
          </a:xfrm>
          <a:prstGeom prst="rect">
            <a:avLst/>
          </a:prstGeom>
        </p:spPr>
      </p:pic>
      <p:grpSp>
        <p:nvGrpSpPr>
          <p:cNvPr id="97" name="object 97" descr=""/>
          <p:cNvGrpSpPr/>
          <p:nvPr/>
        </p:nvGrpSpPr>
        <p:grpSpPr>
          <a:xfrm>
            <a:off x="1051560" y="3108955"/>
            <a:ext cx="165100" cy="155575"/>
            <a:chOff x="1051560" y="3108955"/>
            <a:chExt cx="165100" cy="155575"/>
          </a:xfrm>
        </p:grpSpPr>
        <p:sp>
          <p:nvSpPr>
            <p:cNvPr id="98" name="object 98" descr=""/>
            <p:cNvSpPr/>
            <p:nvPr/>
          </p:nvSpPr>
          <p:spPr>
            <a:xfrm>
              <a:off x="1088136" y="3122671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1074420" y="3118099"/>
              <a:ext cx="119380" cy="36830"/>
            </a:xfrm>
            <a:custGeom>
              <a:avLst/>
              <a:gdLst/>
              <a:ahLst/>
              <a:cxnLst/>
              <a:rect l="l" t="t" r="r" b="b"/>
              <a:pathLst>
                <a:path w="119380" h="36830">
                  <a:moveTo>
                    <a:pt x="0" y="27432"/>
                  </a:moveTo>
                  <a:lnTo>
                    <a:pt x="0" y="18288"/>
                  </a:lnTo>
                </a:path>
                <a:path w="119380" h="36830">
                  <a:moveTo>
                    <a:pt x="0" y="36575"/>
                  </a:moveTo>
                  <a:lnTo>
                    <a:pt x="0" y="27431"/>
                  </a:lnTo>
                </a:path>
                <a:path w="119380" h="36830">
                  <a:moveTo>
                    <a:pt x="100584" y="9144"/>
                  </a:moveTo>
                  <a:lnTo>
                    <a:pt x="100584" y="0"/>
                  </a:lnTo>
                </a:path>
                <a:path w="119380" h="36830">
                  <a:moveTo>
                    <a:pt x="109728" y="18288"/>
                  </a:moveTo>
                  <a:lnTo>
                    <a:pt x="109728" y="9144"/>
                  </a:lnTo>
                </a:path>
                <a:path w="119380" h="36830">
                  <a:moveTo>
                    <a:pt x="118872" y="27432"/>
                  </a:moveTo>
                  <a:lnTo>
                    <a:pt x="118872" y="18288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6424" y="3108955"/>
              <a:ext cx="64008" cy="45720"/>
            </a:xfrm>
            <a:prstGeom prst="rect">
              <a:avLst/>
            </a:prstGeom>
          </p:spPr>
        </p:pic>
        <p:sp>
          <p:nvSpPr>
            <p:cNvPr id="101" name="object 101" descr=""/>
            <p:cNvSpPr/>
            <p:nvPr/>
          </p:nvSpPr>
          <p:spPr>
            <a:xfrm>
              <a:off x="1065276" y="3145531"/>
              <a:ext cx="137160" cy="18415"/>
            </a:xfrm>
            <a:custGeom>
              <a:avLst/>
              <a:gdLst/>
              <a:ahLst/>
              <a:cxnLst/>
              <a:rect l="l" t="t" r="r" b="b"/>
              <a:pathLst>
                <a:path w="137159" h="18414">
                  <a:moveTo>
                    <a:pt x="137159" y="9144"/>
                  </a:moveTo>
                  <a:lnTo>
                    <a:pt x="137159" y="0"/>
                  </a:lnTo>
                </a:path>
                <a:path w="137159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1120140" y="315467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1138428" y="315467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1065276" y="3154674"/>
              <a:ext cx="146685" cy="18415"/>
            </a:xfrm>
            <a:custGeom>
              <a:avLst/>
              <a:gdLst/>
              <a:ahLst/>
              <a:cxnLst/>
              <a:rect l="l" t="t" r="r" b="b"/>
              <a:pathLst>
                <a:path w="146684" h="18414">
                  <a:moveTo>
                    <a:pt x="146303" y="9144"/>
                  </a:moveTo>
                  <a:lnTo>
                    <a:pt x="146303" y="0"/>
                  </a:lnTo>
                </a:path>
                <a:path w="146684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1138428" y="316381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1065276" y="3163819"/>
              <a:ext cx="146685" cy="18415"/>
            </a:xfrm>
            <a:custGeom>
              <a:avLst/>
              <a:gdLst/>
              <a:ahLst/>
              <a:cxnLst/>
              <a:rect l="l" t="t" r="r" b="b"/>
              <a:pathLst>
                <a:path w="146684" h="18414">
                  <a:moveTo>
                    <a:pt x="146303" y="9144"/>
                  </a:moveTo>
                  <a:lnTo>
                    <a:pt x="146303" y="0"/>
                  </a:lnTo>
                </a:path>
                <a:path w="146684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1138428" y="317296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1056132" y="3172962"/>
              <a:ext cx="155575" cy="18415"/>
            </a:xfrm>
            <a:custGeom>
              <a:avLst/>
              <a:gdLst/>
              <a:ahLst/>
              <a:cxnLst/>
              <a:rect l="l" t="t" r="r" b="b"/>
              <a:pathLst>
                <a:path w="155575" h="18414">
                  <a:moveTo>
                    <a:pt x="155447" y="9144"/>
                  </a:moveTo>
                  <a:lnTo>
                    <a:pt x="155447" y="0"/>
                  </a:lnTo>
                </a:path>
                <a:path w="155575" h="18414">
                  <a:moveTo>
                    <a:pt x="0" y="18287"/>
                  </a:moveTo>
                  <a:lnTo>
                    <a:pt x="0" y="914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1138428" y="31821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1065276" y="3182107"/>
              <a:ext cx="146685" cy="18415"/>
            </a:xfrm>
            <a:custGeom>
              <a:avLst/>
              <a:gdLst/>
              <a:ahLst/>
              <a:cxnLst/>
              <a:rect l="l" t="t" r="r" b="b"/>
              <a:pathLst>
                <a:path w="146684" h="18414">
                  <a:moveTo>
                    <a:pt x="146303" y="9144"/>
                  </a:moveTo>
                  <a:lnTo>
                    <a:pt x="146303" y="0"/>
                  </a:lnTo>
                </a:path>
                <a:path w="146684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1138428" y="31912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1065276" y="3191251"/>
              <a:ext cx="146685" cy="18415"/>
            </a:xfrm>
            <a:custGeom>
              <a:avLst/>
              <a:gdLst/>
              <a:ahLst/>
              <a:cxnLst/>
              <a:rect l="l" t="t" r="r" b="b"/>
              <a:pathLst>
                <a:path w="146684" h="18414">
                  <a:moveTo>
                    <a:pt x="146303" y="9144"/>
                  </a:moveTo>
                  <a:lnTo>
                    <a:pt x="146303" y="0"/>
                  </a:lnTo>
                </a:path>
                <a:path w="146684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1138428" y="320039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1065276" y="3200394"/>
              <a:ext cx="146685" cy="18415"/>
            </a:xfrm>
            <a:custGeom>
              <a:avLst/>
              <a:gdLst/>
              <a:ahLst/>
              <a:cxnLst/>
              <a:rect l="l" t="t" r="r" b="b"/>
              <a:pathLst>
                <a:path w="146684" h="18414">
                  <a:moveTo>
                    <a:pt x="146303" y="9144"/>
                  </a:moveTo>
                  <a:lnTo>
                    <a:pt x="146303" y="0"/>
                  </a:lnTo>
                </a:path>
                <a:path w="146684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1138428" y="32095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1065276" y="3209539"/>
              <a:ext cx="146685" cy="18415"/>
            </a:xfrm>
            <a:custGeom>
              <a:avLst/>
              <a:gdLst/>
              <a:ahLst/>
              <a:cxnLst/>
              <a:rect l="l" t="t" r="r" b="b"/>
              <a:pathLst>
                <a:path w="146684" h="18414">
                  <a:moveTo>
                    <a:pt x="146303" y="9144"/>
                  </a:moveTo>
                  <a:lnTo>
                    <a:pt x="146303" y="0"/>
                  </a:lnTo>
                </a:path>
                <a:path w="146684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1138428" y="32186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1074420" y="3218683"/>
              <a:ext cx="137160" cy="36830"/>
            </a:xfrm>
            <a:custGeom>
              <a:avLst/>
              <a:gdLst/>
              <a:ahLst/>
              <a:cxnLst/>
              <a:rect l="l" t="t" r="r" b="b"/>
              <a:pathLst>
                <a:path w="137159" h="36829">
                  <a:moveTo>
                    <a:pt x="137159" y="9144"/>
                  </a:moveTo>
                  <a:lnTo>
                    <a:pt x="137159" y="0"/>
                  </a:lnTo>
                </a:path>
                <a:path w="137159" h="36829">
                  <a:moveTo>
                    <a:pt x="0" y="18287"/>
                  </a:moveTo>
                  <a:lnTo>
                    <a:pt x="0" y="9143"/>
                  </a:lnTo>
                </a:path>
                <a:path w="137159" h="36829">
                  <a:moveTo>
                    <a:pt x="118872" y="18287"/>
                  </a:moveTo>
                  <a:lnTo>
                    <a:pt x="118872" y="9143"/>
                  </a:lnTo>
                </a:path>
                <a:path w="137159" h="36829">
                  <a:moveTo>
                    <a:pt x="18287" y="27431"/>
                  </a:moveTo>
                  <a:lnTo>
                    <a:pt x="18287" y="18287"/>
                  </a:lnTo>
                </a:path>
                <a:path w="137159" h="36829">
                  <a:moveTo>
                    <a:pt x="109728" y="27431"/>
                  </a:moveTo>
                  <a:lnTo>
                    <a:pt x="109728" y="18287"/>
                  </a:lnTo>
                </a:path>
                <a:path w="137159" h="36829">
                  <a:moveTo>
                    <a:pt x="27431" y="36575"/>
                  </a:moveTo>
                  <a:lnTo>
                    <a:pt x="27431" y="27431"/>
                  </a:lnTo>
                </a:path>
                <a:path w="137159" h="36829">
                  <a:moveTo>
                    <a:pt x="100584" y="36575"/>
                  </a:moveTo>
                  <a:lnTo>
                    <a:pt x="100584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1106424" y="3259831"/>
              <a:ext cx="64135" cy="0"/>
            </a:xfrm>
            <a:custGeom>
              <a:avLst/>
              <a:gdLst/>
              <a:ahLst/>
              <a:cxnLst/>
              <a:rect l="l" t="t" r="r" b="b"/>
              <a:pathLst>
                <a:path w="64134" h="0">
                  <a:moveTo>
                    <a:pt x="0" y="0"/>
                  </a:moveTo>
                  <a:lnTo>
                    <a:pt x="640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0" name="object 120" descr=""/>
          <p:cNvSpPr/>
          <p:nvPr/>
        </p:nvSpPr>
        <p:spPr>
          <a:xfrm>
            <a:off x="1719072" y="4128510"/>
            <a:ext cx="192405" cy="55244"/>
          </a:xfrm>
          <a:custGeom>
            <a:avLst/>
            <a:gdLst/>
            <a:ahLst/>
            <a:cxnLst/>
            <a:rect l="l" t="t" r="r" b="b"/>
            <a:pathLst>
              <a:path w="192405" h="55245">
                <a:moveTo>
                  <a:pt x="0" y="0"/>
                </a:moveTo>
                <a:lnTo>
                  <a:pt x="192024" y="0"/>
                </a:lnTo>
              </a:path>
              <a:path w="192405" h="55245">
                <a:moveTo>
                  <a:pt x="27431" y="27431"/>
                </a:moveTo>
                <a:lnTo>
                  <a:pt x="155448" y="27431"/>
                </a:lnTo>
              </a:path>
              <a:path w="192405" h="55245">
                <a:moveTo>
                  <a:pt x="54864" y="54863"/>
                </a:moveTo>
                <a:lnTo>
                  <a:pt x="137160" y="54863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2919983" y="1871467"/>
            <a:ext cx="3912235" cy="2313940"/>
            <a:chOff x="2919983" y="1871467"/>
            <a:chExt cx="3912235" cy="2313940"/>
          </a:xfrm>
        </p:grpSpPr>
        <p:pic>
          <p:nvPicPr>
            <p:cNvPr id="122" name="object 12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26080" y="1877562"/>
              <a:ext cx="3899916" cy="2301240"/>
            </a:xfrm>
            <a:prstGeom prst="rect">
              <a:avLst/>
            </a:prstGeom>
          </p:spPr>
        </p:pic>
        <p:sp>
          <p:nvSpPr>
            <p:cNvPr id="123" name="object 123" descr=""/>
            <p:cNvSpPr/>
            <p:nvPr/>
          </p:nvSpPr>
          <p:spPr>
            <a:xfrm>
              <a:off x="2919984" y="1871471"/>
              <a:ext cx="3912235" cy="2313940"/>
            </a:xfrm>
            <a:custGeom>
              <a:avLst/>
              <a:gdLst/>
              <a:ahLst/>
              <a:cxnLst/>
              <a:rect l="l" t="t" r="r" b="b"/>
              <a:pathLst>
                <a:path w="3912234" h="2313940">
                  <a:moveTo>
                    <a:pt x="3912108" y="0"/>
                  </a:moveTo>
                  <a:lnTo>
                    <a:pt x="3906012" y="0"/>
                  </a:lnTo>
                  <a:lnTo>
                    <a:pt x="3906012" y="6096"/>
                  </a:lnTo>
                  <a:lnTo>
                    <a:pt x="3906012" y="2307336"/>
                  </a:lnTo>
                  <a:lnTo>
                    <a:pt x="6096" y="2307336"/>
                  </a:lnTo>
                  <a:lnTo>
                    <a:pt x="6096" y="6096"/>
                  </a:lnTo>
                  <a:lnTo>
                    <a:pt x="3906012" y="6096"/>
                  </a:lnTo>
                  <a:lnTo>
                    <a:pt x="3906012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307336"/>
                  </a:lnTo>
                  <a:lnTo>
                    <a:pt x="0" y="2313432"/>
                  </a:lnTo>
                  <a:lnTo>
                    <a:pt x="6096" y="2313432"/>
                  </a:lnTo>
                  <a:lnTo>
                    <a:pt x="3906012" y="2313432"/>
                  </a:lnTo>
                  <a:lnTo>
                    <a:pt x="3912108" y="2313432"/>
                  </a:lnTo>
                  <a:lnTo>
                    <a:pt x="3912108" y="2307336"/>
                  </a:lnTo>
                  <a:lnTo>
                    <a:pt x="3912108" y="6096"/>
                  </a:lnTo>
                  <a:lnTo>
                    <a:pt x="39121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 txBox="1"/>
          <p:nvPr/>
        </p:nvSpPr>
        <p:spPr>
          <a:xfrm>
            <a:off x="681224" y="4381598"/>
            <a:ext cx="6198870" cy="380301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38100" marR="92075">
              <a:lnSpc>
                <a:spcPct val="113999"/>
              </a:lnSpc>
              <a:spcBef>
                <a:spcPts val="50"/>
              </a:spcBef>
              <a:buChar char="-"/>
              <a:tabLst>
                <a:tab pos="147955" algn="l"/>
              </a:tabLst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trifásica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mitad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2.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entrega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nada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infinito,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Pe</a:t>
            </a:r>
            <a:r>
              <a:rPr dirty="0" sz="125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comienza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acelerarse,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baseline="6535" sz="2550">
                <a:latin typeface="Symbol"/>
                <a:cs typeface="Symbol"/>
              </a:rPr>
              <a:t></a:t>
            </a:r>
            <a:r>
              <a:rPr dirty="0" baseline="-11695" sz="1425">
                <a:latin typeface="Times New Roman"/>
                <a:cs typeface="Times New Roman"/>
              </a:rPr>
              <a:t>0</a:t>
            </a:r>
            <a:r>
              <a:rPr dirty="0" baseline="-11695" sz="1425" spc="48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comienza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crecer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hsta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algn="just" marL="38100" marR="30480">
              <a:lnSpc>
                <a:spcPct val="118100"/>
              </a:lnSpc>
              <a:spcBef>
                <a:spcPts val="60"/>
              </a:spcBef>
              <a:buChar char="-"/>
              <a:tabLst>
                <a:tab pos="184785" algn="l"/>
              </a:tabLst>
            </a:pP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ue</a:t>
            </a:r>
            <a:r>
              <a:rPr dirty="0" sz="1200" spc="-10">
                <a:latin typeface="Comic Sans MS"/>
                <a:cs typeface="Comic Sans MS"/>
              </a:rPr>
              <a:t>g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un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ci</a:t>
            </a:r>
            <a:r>
              <a:rPr dirty="0" sz="1200" spc="-1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2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ti</a:t>
            </a:r>
            <a:r>
              <a:rPr dirty="0" sz="1200" spc="-5">
                <a:latin typeface="Comic Sans MS"/>
                <a:cs typeface="Comic Sans MS"/>
              </a:rPr>
              <a:t>em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   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(</a:t>
            </a:r>
            <a:r>
              <a:rPr dirty="0" sz="1200" spc="-10">
                <a:latin typeface="Comic Sans MS"/>
                <a:cs typeface="Comic Sans MS"/>
              </a:rPr>
              <a:t>alg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cicl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s)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r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es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1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áng</a:t>
            </a:r>
            <a:r>
              <a:rPr dirty="0" sz="1200" spc="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baseline="8169" sz="2550" spc="-60">
                <a:latin typeface="Symbol"/>
                <a:cs typeface="Symbol"/>
              </a:rPr>
              <a:t></a:t>
            </a:r>
            <a:r>
              <a:rPr dirty="0" baseline="8169" sz="2550" spc="-419">
                <a:latin typeface="Times New Roman"/>
                <a:cs typeface="Times New Roman"/>
              </a:rPr>
              <a:t> </a:t>
            </a:r>
            <a:r>
              <a:rPr dirty="0" baseline="-8771" sz="1425" i="1">
                <a:latin typeface="Times New Roman"/>
                <a:cs typeface="Times New Roman"/>
              </a:rPr>
              <a:t>d</a:t>
            </a:r>
            <a:r>
              <a:rPr dirty="0" baseline="-8771" sz="1425" spc="-7" i="1">
                <a:latin typeface="Times New Roman"/>
                <a:cs typeface="Times New Roman"/>
              </a:rPr>
              <a:t>es</a:t>
            </a:r>
            <a:r>
              <a:rPr dirty="0" baseline="-8771" sz="1425" i="1">
                <a:latin typeface="Times New Roman"/>
                <a:cs typeface="Times New Roman"/>
              </a:rPr>
              <a:t>p</a:t>
            </a:r>
            <a:r>
              <a:rPr dirty="0" baseline="-8771" sz="1425" spc="-7" i="1">
                <a:latin typeface="Times New Roman"/>
                <a:cs typeface="Times New Roman"/>
              </a:rPr>
              <a:t>eje</a:t>
            </a:r>
            <a:r>
              <a:rPr dirty="0" baseline="-8771" sz="1425" spc="-7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(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“c”</a:t>
            </a:r>
            <a:r>
              <a:rPr dirty="0" sz="1200" spc="-5">
                <a:latin typeface="Comic Sans MS"/>
                <a:cs typeface="Comic Sans MS"/>
              </a:rPr>
              <a:t>),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15">
                <a:latin typeface="Comic Sans MS"/>
                <a:cs typeface="Comic Sans MS"/>
              </a:rPr>
              <a:t>em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p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cci</a:t>
            </a:r>
            <a:r>
              <a:rPr dirty="0" sz="1200">
                <a:latin typeface="Comic Sans MS"/>
                <a:cs typeface="Comic Sans MS"/>
              </a:rPr>
              <a:t>ó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p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5">
                <a:latin typeface="Comic Sans MS"/>
                <a:cs typeface="Comic Sans MS"/>
              </a:rPr>
              <a:t>vo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5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ex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>
                <a:latin typeface="Comic Sans MS"/>
                <a:cs typeface="Comic Sans MS"/>
              </a:rPr>
              <a:t>ó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d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lín</a:t>
            </a:r>
            <a:r>
              <a:rPr dirty="0" sz="1200" spc="-5">
                <a:latin typeface="Comic Sans MS"/>
                <a:cs typeface="Comic Sans MS"/>
              </a:rPr>
              <a:t>ea</a:t>
            </a:r>
            <a:r>
              <a:rPr dirty="0" sz="1200">
                <a:latin typeface="Times New Roman"/>
                <a:cs typeface="Times New Roman"/>
              </a:rPr>
              <a:t>  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2.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ti</a:t>
            </a:r>
            <a:r>
              <a:rPr dirty="0" sz="1200" spc="-5">
                <a:latin typeface="Comic Sans MS"/>
                <a:cs typeface="Comic Sans MS"/>
              </a:rPr>
              <a:t>em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ema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ac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>
                <a:latin typeface="Comic Sans MS"/>
                <a:cs typeface="Comic Sans MS"/>
              </a:rPr>
              <a:t>ó</a:t>
            </a:r>
            <a:r>
              <a:rPr dirty="0" sz="1200" spc="-5">
                <a:latin typeface="Comic Sans MS"/>
                <a:cs typeface="Comic Sans MS"/>
              </a:rPr>
              <a:t>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ganan</a:t>
            </a:r>
            <a:r>
              <a:rPr dirty="0" sz="1200" spc="-5">
                <a:latin typeface="Comic Sans MS"/>
                <a:cs typeface="Comic Sans MS"/>
              </a:rPr>
              <a:t>do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10">
                <a:latin typeface="Comic Sans MS"/>
                <a:cs typeface="Comic Sans MS"/>
              </a:rPr>
              <a:t>gí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cin</a:t>
            </a:r>
            <a:r>
              <a:rPr dirty="0" sz="1200" spc="-5">
                <a:latin typeface="Comic Sans MS"/>
                <a:cs typeface="Comic Sans MS"/>
              </a:rPr>
              <a:t>é</a:t>
            </a:r>
            <a:r>
              <a:rPr dirty="0" sz="1200" spc="-10">
                <a:latin typeface="Comic Sans MS"/>
                <a:cs typeface="Comic Sans MS"/>
              </a:rPr>
              <a:t>tic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v</a:t>
            </a:r>
            <a:r>
              <a:rPr dirty="0" sz="1200" spc="-10">
                <a:latin typeface="Comic Sans MS"/>
                <a:cs typeface="Comic Sans MS"/>
              </a:rPr>
              <a:t>al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5">
                <a:latin typeface="Comic Sans MS"/>
                <a:cs typeface="Comic Sans MS"/>
              </a:rPr>
              <a:t>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1.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</a:t>
            </a:r>
            <a:r>
              <a:rPr dirty="0" sz="1200" spc="-5">
                <a:latin typeface="Comic Sans MS"/>
                <a:cs typeface="Comic Sans MS"/>
              </a:rPr>
              <a:t>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des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j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f</a:t>
            </a:r>
            <a:r>
              <a:rPr dirty="0" sz="1200" spc="-10">
                <a:latin typeface="Comic Sans MS"/>
                <a:cs typeface="Comic Sans MS"/>
              </a:rPr>
              <a:t>all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ll</a:t>
            </a:r>
            <a:r>
              <a:rPr dirty="0" sz="1200" spc="-5">
                <a:latin typeface="Comic Sans MS"/>
                <a:cs typeface="Comic Sans MS"/>
              </a:rPr>
              <a:t>eva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</a:t>
            </a:r>
            <a:r>
              <a:rPr dirty="0" sz="1200" spc="-5">
                <a:latin typeface="Comic Sans MS"/>
                <a:cs typeface="Comic Sans MS"/>
              </a:rPr>
              <a:t>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 spc="-10">
                <a:latin typeface="Comic Sans MS"/>
                <a:cs typeface="Comic Sans MS"/>
              </a:rPr>
              <a:t>t</a:t>
            </a:r>
            <a:r>
              <a:rPr dirty="0" sz="1200" spc="-5">
                <a:latin typeface="Comic Sans MS"/>
                <a:cs typeface="Comic Sans MS"/>
              </a:rPr>
              <a:t>ema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un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n</a:t>
            </a:r>
            <a:r>
              <a:rPr dirty="0" sz="1200" spc="-5">
                <a:latin typeface="Comic Sans MS"/>
                <a:cs typeface="Comic Sans MS"/>
              </a:rPr>
              <a:t>uevo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fu</a:t>
            </a:r>
            <a:r>
              <a:rPr dirty="0" sz="1200" spc="-10">
                <a:latin typeface="Comic Sans MS"/>
                <a:cs typeface="Comic Sans MS"/>
              </a:rPr>
              <a:t>nci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na</a:t>
            </a:r>
            <a:r>
              <a:rPr dirty="0" sz="1200" spc="-5">
                <a:latin typeface="Comic Sans MS"/>
                <a:cs typeface="Comic Sans MS"/>
              </a:rPr>
              <a:t>m</a:t>
            </a:r>
            <a:r>
              <a:rPr dirty="0" sz="1200" spc="-10">
                <a:latin typeface="Comic Sans MS"/>
                <a:cs typeface="Comic Sans MS"/>
              </a:rPr>
              <a:t>i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s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-10">
                <a:latin typeface="Comic Sans MS"/>
                <a:cs typeface="Comic Sans MS"/>
              </a:rPr>
              <a:t>br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</a:t>
            </a:r>
            <a:r>
              <a:rPr dirty="0" sz="1200" spc="-5">
                <a:latin typeface="Comic Sans MS"/>
                <a:cs typeface="Comic Sans MS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5">
                <a:latin typeface="Comic Sans MS"/>
                <a:cs typeface="Comic Sans MS"/>
              </a:rPr>
              <a:t>r</a:t>
            </a:r>
            <a:r>
              <a:rPr dirty="0" sz="1200" spc="-5">
                <a:latin typeface="Comic Sans MS"/>
                <a:cs typeface="Comic Sans MS"/>
              </a:rPr>
              <a:t>va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baseline="-10416" sz="1200" spc="-7">
                <a:latin typeface="Comic Sans MS"/>
                <a:cs typeface="Comic Sans MS"/>
              </a:rPr>
              <a:t>d</a:t>
            </a:r>
            <a:r>
              <a:rPr dirty="0" baseline="-10416" sz="1200" spc="-15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s</a:t>
            </a:r>
            <a:r>
              <a:rPr dirty="0" baseline="-10416" sz="1200" spc="-15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u</a:t>
            </a:r>
            <a:r>
              <a:rPr dirty="0" baseline="-10416" sz="1200" spc="-15">
                <a:latin typeface="Comic Sans MS"/>
                <a:cs typeface="Comic Sans MS"/>
              </a:rPr>
              <a:t>é</a:t>
            </a:r>
            <a:r>
              <a:rPr dirty="0" baseline="-10416" sz="1200">
                <a:latin typeface="Comic Sans MS"/>
                <a:cs typeface="Comic Sans MS"/>
              </a:rPr>
              <a:t>s</a:t>
            </a:r>
            <a:r>
              <a:rPr dirty="0" baseline="-10416" sz="1200">
                <a:latin typeface="Times New Roman"/>
                <a:cs typeface="Times New Roman"/>
              </a:rPr>
              <a:t> </a:t>
            </a:r>
            <a:r>
              <a:rPr dirty="0" baseline="-10416" sz="1200" spc="-127">
                <a:latin typeface="Times New Roman"/>
                <a:cs typeface="Times New Roman"/>
              </a:rPr>
              <a:t> </a:t>
            </a:r>
            <a:r>
              <a:rPr dirty="0" baseline="-10416" sz="1200" spc="-7">
                <a:latin typeface="Comic Sans MS"/>
                <a:cs typeface="Comic Sans MS"/>
              </a:rPr>
              <a:t>d</a:t>
            </a:r>
            <a:r>
              <a:rPr dirty="0" baseline="-10416" sz="1200">
                <a:latin typeface="Comic Sans MS"/>
                <a:cs typeface="Comic Sans MS"/>
              </a:rPr>
              <a:t>el</a:t>
            </a:r>
            <a:r>
              <a:rPr dirty="0" baseline="-10416" sz="1200">
                <a:latin typeface="Times New Roman"/>
                <a:cs typeface="Times New Roman"/>
              </a:rPr>
              <a:t> </a:t>
            </a:r>
            <a:r>
              <a:rPr dirty="0" baseline="-10416" sz="1200" spc="-7">
                <a:latin typeface="Comic Sans MS"/>
                <a:cs typeface="Comic Sans MS"/>
              </a:rPr>
              <a:t>fall</a:t>
            </a:r>
            <a:r>
              <a:rPr dirty="0" baseline="-10416" sz="1200">
                <a:latin typeface="Comic Sans MS"/>
                <a:cs typeface="Comic Sans MS"/>
              </a:rPr>
              <a:t>o</a:t>
            </a:r>
            <a:r>
              <a:rPr dirty="0" baseline="-10416" sz="1200">
                <a:latin typeface="Times New Roman"/>
                <a:cs typeface="Times New Roman"/>
              </a:rPr>
              <a:t> </a:t>
            </a:r>
            <a:r>
              <a:rPr dirty="0" baseline="-10416" sz="1200" spc="-67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(</a:t>
            </a:r>
            <a:r>
              <a:rPr dirty="0" sz="1200" spc="-15">
                <a:latin typeface="Comic Sans MS"/>
                <a:cs typeface="Comic Sans MS"/>
              </a:rPr>
              <a:t>p</a:t>
            </a:r>
            <a:r>
              <a:rPr dirty="0" sz="1200" spc="-5">
                <a:latin typeface="Comic Sans MS"/>
                <a:cs typeface="Comic Sans MS"/>
              </a:rPr>
              <a:t>u</a:t>
            </a:r>
            <a:r>
              <a:rPr dirty="0" sz="1200" spc="-10">
                <a:latin typeface="Comic Sans MS"/>
                <a:cs typeface="Comic Sans MS"/>
              </a:rPr>
              <a:t>nt</a:t>
            </a:r>
            <a:r>
              <a:rPr dirty="0" sz="1200" spc="-5">
                <a:latin typeface="Comic Sans MS"/>
                <a:cs typeface="Comic Sans MS"/>
              </a:rPr>
              <a:t>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“</a:t>
            </a:r>
            <a:r>
              <a:rPr dirty="0" sz="1200" spc="-5">
                <a:latin typeface="Comic Sans MS"/>
                <a:cs typeface="Comic Sans MS"/>
              </a:rPr>
              <a:t>d</a:t>
            </a:r>
            <a:r>
              <a:rPr dirty="0" sz="1200" spc="-10">
                <a:latin typeface="Comic Sans MS"/>
                <a:cs typeface="Comic Sans MS"/>
              </a:rPr>
              <a:t>”</a:t>
            </a:r>
            <a:r>
              <a:rPr dirty="0" sz="1200" spc="-5">
                <a:latin typeface="Comic Sans MS"/>
                <a:cs typeface="Comic Sans MS"/>
              </a:rPr>
              <a:t>).</a:t>
            </a:r>
            <a:endParaRPr sz="1200">
              <a:latin typeface="Comic Sans MS"/>
              <a:cs typeface="Comic Sans MS"/>
            </a:endParaRPr>
          </a:p>
          <a:p>
            <a:pPr algn="just" marL="38100" marR="31115">
              <a:lnSpc>
                <a:spcPct val="111100"/>
              </a:lnSpc>
              <a:spcBef>
                <a:spcPts val="605"/>
              </a:spcBef>
              <a:buChar char="-"/>
              <a:tabLst>
                <a:tab pos="163195" algn="l"/>
              </a:tabLst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baseline="3267" sz="2550">
                <a:latin typeface="Symbol"/>
                <a:cs typeface="Symbol"/>
              </a:rPr>
              <a:t></a:t>
            </a:r>
            <a:r>
              <a:rPr dirty="0" baseline="3267" sz="2550" spc="7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continúa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aumentando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ahora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decreciente,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hasta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frenado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A2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A1,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hace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creciendo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(punto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“e”).</a:t>
            </a:r>
            <a:endParaRPr sz="1200">
              <a:latin typeface="Comic Sans MS"/>
              <a:cs typeface="Comic Sans MS"/>
            </a:endParaRPr>
          </a:p>
          <a:p>
            <a:pPr algn="just" marL="38100" marR="32384">
              <a:lnSpc>
                <a:spcPct val="116700"/>
              </a:lnSpc>
              <a:spcBef>
                <a:spcPts val="830"/>
              </a:spcBef>
              <a:buChar char="-"/>
              <a:tabLst>
                <a:tab pos="177165" algn="l"/>
              </a:tabLst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funcionamiento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comienza</a:t>
            </a:r>
            <a:r>
              <a:rPr dirty="0" sz="1200" spc="229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oscilar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entonces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alrededor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“f”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termina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estabilizándose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estacionario.</a:t>
            </a:r>
            <a:endParaRPr sz="1200">
              <a:latin typeface="Comic Sans MS"/>
              <a:cs typeface="Comic Sans MS"/>
            </a:endParaRPr>
          </a:p>
          <a:p>
            <a:pPr algn="just" marL="38100" marR="113030">
              <a:lnSpc>
                <a:spcPct val="115799"/>
              </a:lnSpc>
              <a:spcBef>
                <a:spcPts val="1150"/>
              </a:spcBef>
            </a:pPr>
            <a:r>
              <a:rPr dirty="0" sz="1200">
                <a:latin typeface="Comic Sans MS"/>
                <a:cs typeface="Comic Sans MS"/>
              </a:rPr>
              <a:t>Nota: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distintas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curvas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análisis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situación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(normal,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despejada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falla).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5" name="object 125" descr=""/>
          <p:cNvSpPr/>
          <p:nvPr/>
        </p:nvSpPr>
        <p:spPr>
          <a:xfrm>
            <a:off x="0" y="8683775"/>
            <a:ext cx="7556500" cy="1999614"/>
          </a:xfrm>
          <a:custGeom>
            <a:avLst/>
            <a:gdLst/>
            <a:ahLst/>
            <a:cxnLst/>
            <a:rect l="l" t="t" r="r" b="b"/>
            <a:pathLst>
              <a:path w="7556500" h="1999615">
                <a:moveTo>
                  <a:pt x="0" y="1999375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999375"/>
                </a:lnTo>
                <a:lnTo>
                  <a:pt x="0" y="19993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899794"/>
          </a:xfrm>
          <a:custGeom>
            <a:avLst/>
            <a:gdLst/>
            <a:ahLst/>
            <a:cxnLst/>
            <a:rect l="l" t="t" r="r" b="b"/>
            <a:pathLst>
              <a:path w="7556500" h="899794">
                <a:moveTo>
                  <a:pt x="0" y="0"/>
                </a:moveTo>
                <a:lnTo>
                  <a:pt x="7556475" y="0"/>
                </a:lnTo>
                <a:lnTo>
                  <a:pt x="7556475" y="899700"/>
                </a:lnTo>
                <a:lnTo>
                  <a:pt x="0" y="8997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025147"/>
            <a:ext cx="16281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Angulo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crítico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caso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Comic Sans MS"/>
                <a:cs typeface="Comic Sans MS"/>
              </a:rPr>
              <a:t>b)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964435" y="1446271"/>
            <a:ext cx="3629025" cy="2380615"/>
            <a:chOff x="1964435" y="1446271"/>
            <a:chExt cx="3629025" cy="238061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0531" y="1452366"/>
              <a:ext cx="3616452" cy="236829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964436" y="1446275"/>
              <a:ext cx="3629025" cy="2380615"/>
            </a:xfrm>
            <a:custGeom>
              <a:avLst/>
              <a:gdLst/>
              <a:ahLst/>
              <a:cxnLst/>
              <a:rect l="l" t="t" r="r" b="b"/>
              <a:pathLst>
                <a:path w="3629025" h="2380615">
                  <a:moveTo>
                    <a:pt x="3628644" y="0"/>
                  </a:moveTo>
                  <a:lnTo>
                    <a:pt x="3622548" y="0"/>
                  </a:lnTo>
                  <a:lnTo>
                    <a:pt x="3622548" y="6096"/>
                  </a:lnTo>
                  <a:lnTo>
                    <a:pt x="3622548" y="2374392"/>
                  </a:lnTo>
                  <a:lnTo>
                    <a:pt x="6096" y="2374392"/>
                  </a:lnTo>
                  <a:lnTo>
                    <a:pt x="6096" y="6096"/>
                  </a:lnTo>
                  <a:lnTo>
                    <a:pt x="3622548" y="6096"/>
                  </a:lnTo>
                  <a:lnTo>
                    <a:pt x="3622548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374392"/>
                  </a:lnTo>
                  <a:lnTo>
                    <a:pt x="0" y="2380488"/>
                  </a:lnTo>
                  <a:lnTo>
                    <a:pt x="6096" y="2380488"/>
                  </a:lnTo>
                  <a:lnTo>
                    <a:pt x="3622548" y="2380488"/>
                  </a:lnTo>
                  <a:lnTo>
                    <a:pt x="3628644" y="2380488"/>
                  </a:lnTo>
                  <a:lnTo>
                    <a:pt x="3628644" y="2374392"/>
                  </a:lnTo>
                  <a:lnTo>
                    <a:pt x="3628644" y="6096"/>
                  </a:lnTo>
                  <a:lnTo>
                    <a:pt x="36286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06622" y="4012186"/>
            <a:ext cx="6057900" cy="168846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5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calcular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crítico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despeje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correspondiente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crítico.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máximo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alcanzar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área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Comic Sans MS"/>
              <a:cs typeface="Comic Sans MS"/>
            </a:endParaRPr>
          </a:p>
          <a:p>
            <a:pPr marL="12700" marR="36195">
              <a:lnSpc>
                <a:spcPct val="115799"/>
              </a:lnSpc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analíticamente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críticos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reconexión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dado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despeje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falla.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pasa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crítico,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vuelve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inestable.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979675" y="5807959"/>
            <a:ext cx="3598545" cy="2414270"/>
            <a:chOff x="1979675" y="5807959"/>
            <a:chExt cx="3598545" cy="241427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5771" y="5814054"/>
              <a:ext cx="3585972" cy="240182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979676" y="5807963"/>
              <a:ext cx="3598545" cy="2414270"/>
            </a:xfrm>
            <a:custGeom>
              <a:avLst/>
              <a:gdLst/>
              <a:ahLst/>
              <a:cxnLst/>
              <a:rect l="l" t="t" r="r" b="b"/>
              <a:pathLst>
                <a:path w="3598545" h="2414270">
                  <a:moveTo>
                    <a:pt x="3598164" y="0"/>
                  </a:moveTo>
                  <a:lnTo>
                    <a:pt x="3592068" y="0"/>
                  </a:lnTo>
                  <a:lnTo>
                    <a:pt x="3592068" y="6096"/>
                  </a:lnTo>
                  <a:lnTo>
                    <a:pt x="3592068" y="2407920"/>
                  </a:lnTo>
                  <a:lnTo>
                    <a:pt x="6096" y="2407920"/>
                  </a:lnTo>
                  <a:lnTo>
                    <a:pt x="6096" y="6096"/>
                  </a:lnTo>
                  <a:lnTo>
                    <a:pt x="3592068" y="6096"/>
                  </a:lnTo>
                  <a:lnTo>
                    <a:pt x="3592068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407920"/>
                  </a:lnTo>
                  <a:lnTo>
                    <a:pt x="0" y="2414016"/>
                  </a:lnTo>
                  <a:lnTo>
                    <a:pt x="6096" y="2414016"/>
                  </a:lnTo>
                  <a:lnTo>
                    <a:pt x="3592068" y="2414016"/>
                  </a:lnTo>
                  <a:lnTo>
                    <a:pt x="3598164" y="2414016"/>
                  </a:lnTo>
                  <a:lnTo>
                    <a:pt x="3598164" y="2407920"/>
                  </a:lnTo>
                  <a:lnTo>
                    <a:pt x="3598164" y="6096"/>
                  </a:lnTo>
                  <a:lnTo>
                    <a:pt x="35981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06627" y="8582660"/>
            <a:ext cx="4593590" cy="909319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e)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Si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se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llega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al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punto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7d límite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con</a:t>
            </a: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7d&gt;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1200" spc="2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ángulo</a:t>
            </a:r>
            <a:r>
              <a:rPr dirty="0" sz="1200" spc="2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7d</a:t>
            </a:r>
            <a:r>
              <a:rPr dirty="0" sz="1200" spc="2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se</a:t>
            </a:r>
            <a:r>
              <a:rPr dirty="0" sz="1200" spc="27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incrementará indefinidamente,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en</a:t>
            </a:r>
            <a:r>
              <a:rPr dirty="0" sz="1200" spc="-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cuyo</a:t>
            </a:r>
            <a:r>
              <a:rPr dirty="0" sz="1200" spc="-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caso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sistema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es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inestable.</a:t>
            </a:r>
            <a:endParaRPr sz="1200">
              <a:latin typeface="Times New Roman"/>
              <a:cs typeface="Times New Roman"/>
            </a:endParaRPr>
          </a:p>
          <a:p>
            <a:pPr marL="12700" marR="300355">
              <a:lnSpc>
                <a:spcPts val="1380"/>
              </a:lnSpc>
            </a:pP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12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criterio</a:t>
            </a:r>
            <a:r>
              <a:rPr dirty="0" sz="12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12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áreas</a:t>
            </a:r>
            <a:r>
              <a:rPr dirty="0" sz="12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iguales</a:t>
            </a:r>
            <a:r>
              <a:rPr dirty="0" sz="1200" spc="-2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me</a:t>
            </a:r>
            <a:r>
              <a:rPr dirty="0" sz="1200" spc="-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dice</a:t>
            </a:r>
            <a:r>
              <a:rPr dirty="0" sz="12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que</a:t>
            </a:r>
            <a:r>
              <a:rPr dirty="0" sz="1200" spc="-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la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condición</a:t>
            </a:r>
            <a:r>
              <a:rPr dirty="0" sz="12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de</a:t>
            </a:r>
            <a:r>
              <a:rPr dirty="0" sz="12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estabilidad</a:t>
            </a:r>
            <a:r>
              <a:rPr dirty="0" sz="12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0000FF"/>
                </a:solidFill>
                <a:latin typeface="Times New Roman"/>
                <a:cs typeface="Times New Roman"/>
              </a:rPr>
              <a:t>es: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es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decir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que</a:t>
            </a:r>
            <a:r>
              <a:rPr dirty="0" sz="1200" spc="-2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la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integral</a:t>
            </a:r>
            <a:r>
              <a:rPr dirty="0" sz="1200" spc="-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representa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el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área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entre</a:t>
            </a:r>
            <a:r>
              <a:rPr dirty="0" sz="1200" spc="-2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dirty="0" sz="1200" spc="125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1200" spc="25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dirty="0" sz="1200" spc="2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pudiendo</a:t>
            </a:r>
            <a:r>
              <a:rPr dirty="0" sz="1200" spc="2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solidFill>
                  <a:srgbClr val="0000FF"/>
                </a:solidFill>
                <a:latin typeface="Times New Roman"/>
                <a:cs typeface="Times New Roman"/>
              </a:rPr>
              <a:t>ser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descompuesta</a:t>
            </a:r>
            <a:r>
              <a:rPr dirty="0" sz="1200" spc="-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en</a:t>
            </a: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dos áreas,</a:t>
            </a: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una</a:t>
            </a:r>
            <a:r>
              <a:rPr dirty="0" sz="1200" spc="-1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acelerante</a:t>
            </a:r>
            <a:r>
              <a:rPr dirty="0" sz="1200" spc="2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(A )</a:t>
            </a:r>
            <a:r>
              <a:rPr dirty="0" sz="1200" spc="29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z="1200" spc="27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la</a:t>
            </a:r>
            <a:r>
              <a:rPr dirty="0" sz="1200" spc="2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FF"/>
                </a:solidFill>
                <a:latin typeface="Times New Roman"/>
                <a:cs typeface="Times New Roman"/>
              </a:rPr>
              <a:t>otra</a:t>
            </a:r>
            <a:r>
              <a:rPr dirty="0" sz="1200" spc="2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0000FF"/>
                </a:solidFill>
                <a:latin typeface="Times New Roman"/>
                <a:cs typeface="Times New Roman"/>
              </a:rPr>
              <a:t>desacelerante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0" y="9754880"/>
            <a:ext cx="7556500" cy="937894"/>
          </a:xfrm>
          <a:custGeom>
            <a:avLst/>
            <a:gdLst/>
            <a:ahLst/>
            <a:cxnLst/>
            <a:rect l="l" t="t" r="r" b="b"/>
            <a:pathLst>
              <a:path w="7556500" h="937895">
                <a:moveTo>
                  <a:pt x="0" y="937794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937794"/>
                </a:lnTo>
                <a:lnTo>
                  <a:pt x="0" y="9377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828675"/>
          </a:xfrm>
          <a:custGeom>
            <a:avLst/>
            <a:gdLst/>
            <a:ahLst/>
            <a:cxnLst/>
            <a:rect l="l" t="t" r="r" b="b"/>
            <a:pathLst>
              <a:path w="7556500" h="828675">
                <a:moveTo>
                  <a:pt x="0" y="0"/>
                </a:moveTo>
                <a:lnTo>
                  <a:pt x="7556475" y="0"/>
                </a:lnTo>
                <a:lnTo>
                  <a:pt x="7556475" y="828316"/>
                </a:lnTo>
                <a:lnTo>
                  <a:pt x="0" y="8283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025147"/>
            <a:ext cx="38144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b)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Ctocto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la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L2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un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punto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entre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el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nodo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2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y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50" b="1">
                <a:latin typeface="Comic Sans MS"/>
                <a:cs typeface="Comic Sans MS"/>
              </a:rPr>
              <a:t>3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804672" y="2450586"/>
            <a:ext cx="2112645" cy="1298575"/>
            <a:chOff x="804672" y="2450586"/>
            <a:chExt cx="2112645" cy="1298575"/>
          </a:xfrm>
        </p:grpSpPr>
        <p:sp>
          <p:nvSpPr>
            <p:cNvPr id="6" name="object 6" descr=""/>
            <p:cNvSpPr/>
            <p:nvPr/>
          </p:nvSpPr>
          <p:spPr>
            <a:xfrm>
              <a:off x="1892808" y="2455158"/>
              <a:ext cx="100965" cy="18415"/>
            </a:xfrm>
            <a:custGeom>
              <a:avLst/>
              <a:gdLst/>
              <a:ahLst/>
              <a:cxnLst/>
              <a:rect l="l" t="t" r="r" b="b"/>
              <a:pathLst>
                <a:path w="100964" h="18414">
                  <a:moveTo>
                    <a:pt x="36575" y="0"/>
                  </a:moveTo>
                  <a:lnTo>
                    <a:pt x="73151" y="0"/>
                  </a:lnTo>
                </a:path>
                <a:path w="100964" h="18414">
                  <a:moveTo>
                    <a:pt x="18287" y="9143"/>
                  </a:moveTo>
                  <a:lnTo>
                    <a:pt x="36575" y="9143"/>
                  </a:lnTo>
                </a:path>
                <a:path w="100964" h="18414">
                  <a:moveTo>
                    <a:pt x="73151" y="9143"/>
                  </a:moveTo>
                  <a:lnTo>
                    <a:pt x="100583" y="9143"/>
                  </a:lnTo>
                </a:path>
                <a:path w="100964" h="18414">
                  <a:moveTo>
                    <a:pt x="0" y="18287"/>
                  </a:moveTo>
                  <a:lnTo>
                    <a:pt x="18287" y="182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997963" y="246887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892808" y="248259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888236" y="2478018"/>
              <a:ext cx="128270" cy="27940"/>
            </a:xfrm>
            <a:custGeom>
              <a:avLst/>
              <a:gdLst/>
              <a:ahLst/>
              <a:cxnLst/>
              <a:rect l="l" t="t" r="r" b="b"/>
              <a:pathLst>
                <a:path w="128269" h="27939">
                  <a:moveTo>
                    <a:pt x="109727" y="9144"/>
                  </a:moveTo>
                  <a:lnTo>
                    <a:pt x="109727" y="0"/>
                  </a:lnTo>
                </a:path>
                <a:path w="128269" h="27939">
                  <a:moveTo>
                    <a:pt x="0" y="18288"/>
                  </a:moveTo>
                  <a:lnTo>
                    <a:pt x="0" y="9144"/>
                  </a:lnTo>
                </a:path>
                <a:path w="128269" h="27939">
                  <a:moveTo>
                    <a:pt x="118872" y="18288"/>
                  </a:moveTo>
                  <a:lnTo>
                    <a:pt x="118872" y="9144"/>
                  </a:lnTo>
                </a:path>
                <a:path w="128269" h="27939">
                  <a:moveTo>
                    <a:pt x="0" y="27431"/>
                  </a:moveTo>
                  <a:lnTo>
                    <a:pt x="0" y="18287"/>
                  </a:lnTo>
                </a:path>
                <a:path w="128269" h="27939">
                  <a:moveTo>
                    <a:pt x="128015" y="27431"/>
                  </a:moveTo>
                  <a:lnTo>
                    <a:pt x="128015" y="18287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865375" y="251002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25396" y="250545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0239" y="2505450"/>
              <a:ext cx="54863" cy="18288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860804" y="2514594"/>
              <a:ext cx="165100" cy="18415"/>
            </a:xfrm>
            <a:custGeom>
              <a:avLst/>
              <a:gdLst/>
              <a:ahLst/>
              <a:cxnLst/>
              <a:rect l="l" t="t" r="r" b="b"/>
              <a:pathLst>
                <a:path w="165100" h="18414">
                  <a:moveTo>
                    <a:pt x="0" y="9144"/>
                  </a:moveTo>
                  <a:lnTo>
                    <a:pt x="0" y="0"/>
                  </a:lnTo>
                </a:path>
                <a:path w="165100" h="18414">
                  <a:moveTo>
                    <a:pt x="164592" y="9144"/>
                  </a:moveTo>
                  <a:lnTo>
                    <a:pt x="164592" y="0"/>
                  </a:lnTo>
                </a:path>
                <a:path w="165100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924811" y="252373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860804" y="2523738"/>
              <a:ext cx="173990" cy="18415"/>
            </a:xfrm>
            <a:custGeom>
              <a:avLst/>
              <a:gdLst/>
              <a:ahLst/>
              <a:cxnLst/>
              <a:rect l="l" t="t" r="r" b="b"/>
              <a:pathLst>
                <a:path w="173989" h="18414">
                  <a:moveTo>
                    <a:pt x="164592" y="9144"/>
                  </a:moveTo>
                  <a:lnTo>
                    <a:pt x="164592" y="0"/>
                  </a:lnTo>
                </a:path>
                <a:path w="173989" h="18414">
                  <a:moveTo>
                    <a:pt x="0" y="18288"/>
                  </a:moveTo>
                  <a:lnTo>
                    <a:pt x="0" y="9144"/>
                  </a:lnTo>
                </a:path>
                <a:path w="173989" h="18414">
                  <a:moveTo>
                    <a:pt x="173736" y="18288"/>
                  </a:moveTo>
                  <a:lnTo>
                    <a:pt x="173736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7672" y="2523738"/>
              <a:ext cx="27431" cy="36575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860804" y="2542026"/>
              <a:ext cx="173990" cy="27940"/>
            </a:xfrm>
            <a:custGeom>
              <a:avLst/>
              <a:gdLst/>
              <a:ahLst/>
              <a:cxnLst/>
              <a:rect l="l" t="t" r="r" b="b"/>
              <a:pathLst>
                <a:path w="173989" h="27939">
                  <a:moveTo>
                    <a:pt x="0" y="9144"/>
                  </a:moveTo>
                  <a:lnTo>
                    <a:pt x="0" y="0"/>
                  </a:lnTo>
                </a:path>
                <a:path w="173989" h="27939">
                  <a:moveTo>
                    <a:pt x="173736" y="9144"/>
                  </a:moveTo>
                  <a:lnTo>
                    <a:pt x="173736" y="0"/>
                  </a:lnTo>
                </a:path>
                <a:path w="173989" h="27939">
                  <a:moveTo>
                    <a:pt x="0" y="18288"/>
                  </a:moveTo>
                  <a:lnTo>
                    <a:pt x="0" y="9144"/>
                  </a:lnTo>
                </a:path>
                <a:path w="173989" h="27939">
                  <a:moveTo>
                    <a:pt x="173736" y="18288"/>
                  </a:moveTo>
                  <a:lnTo>
                    <a:pt x="173736" y="9144"/>
                  </a:lnTo>
                </a:path>
                <a:path w="173989" h="27939">
                  <a:moveTo>
                    <a:pt x="0" y="27432"/>
                  </a:moveTo>
                  <a:lnTo>
                    <a:pt x="0" y="18288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952244" y="256031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6B6B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860804" y="2560314"/>
              <a:ext cx="165100" cy="18415"/>
            </a:xfrm>
            <a:custGeom>
              <a:avLst/>
              <a:gdLst/>
              <a:ahLst/>
              <a:cxnLst/>
              <a:rect l="l" t="t" r="r" b="b"/>
              <a:pathLst>
                <a:path w="165100" h="18414">
                  <a:moveTo>
                    <a:pt x="164592" y="9144"/>
                  </a:moveTo>
                  <a:lnTo>
                    <a:pt x="164592" y="0"/>
                  </a:lnTo>
                </a:path>
                <a:path w="165100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943100" y="25694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8383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979675" y="25694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025396" y="25694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865375" y="258317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025396" y="257860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0239" y="2578602"/>
              <a:ext cx="64007" cy="18288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1865375" y="259231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888236" y="2587746"/>
              <a:ext cx="128270" cy="18415"/>
            </a:xfrm>
            <a:custGeom>
              <a:avLst/>
              <a:gdLst/>
              <a:ahLst/>
              <a:cxnLst/>
              <a:rect l="l" t="t" r="r" b="b"/>
              <a:pathLst>
                <a:path w="128269" h="18414">
                  <a:moveTo>
                    <a:pt x="128015" y="9144"/>
                  </a:moveTo>
                  <a:lnTo>
                    <a:pt x="128015" y="0"/>
                  </a:lnTo>
                </a:path>
                <a:path w="128269" h="18414">
                  <a:moveTo>
                    <a:pt x="0" y="18288"/>
                  </a:moveTo>
                  <a:lnTo>
                    <a:pt x="0" y="9144"/>
                  </a:lnTo>
                </a:path>
                <a:path w="128269" h="18414">
                  <a:moveTo>
                    <a:pt x="128015" y="18288"/>
                  </a:moveTo>
                  <a:lnTo>
                    <a:pt x="128015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892808" y="2610606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80" h="0">
                  <a:moveTo>
                    <a:pt x="0" y="0"/>
                  </a:moveTo>
                  <a:lnTo>
                    <a:pt x="18287" y="0"/>
                  </a:lnTo>
                </a:path>
                <a:path w="119380" h="0">
                  <a:moveTo>
                    <a:pt x="100584" y="0"/>
                  </a:moveTo>
                  <a:lnTo>
                    <a:pt x="11887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915668" y="261517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920239" y="2619750"/>
              <a:ext cx="73660" cy="9525"/>
            </a:xfrm>
            <a:custGeom>
              <a:avLst/>
              <a:gdLst/>
              <a:ahLst/>
              <a:cxnLst/>
              <a:rect l="l" t="t" r="r" b="b"/>
              <a:pathLst>
                <a:path w="73660" h="9525">
                  <a:moveTo>
                    <a:pt x="54863" y="0"/>
                  </a:moveTo>
                  <a:lnTo>
                    <a:pt x="73151" y="0"/>
                  </a:lnTo>
                </a:path>
                <a:path w="73660" h="9525">
                  <a:moveTo>
                    <a:pt x="0" y="9144"/>
                  </a:moveTo>
                  <a:lnTo>
                    <a:pt x="5486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952244" y="2660898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w="0" h="109855">
                  <a:moveTo>
                    <a:pt x="0" y="9144"/>
                  </a:moveTo>
                  <a:lnTo>
                    <a:pt x="0" y="0"/>
                  </a:lnTo>
                </a:path>
                <a:path w="0" h="109855">
                  <a:moveTo>
                    <a:pt x="0" y="18288"/>
                  </a:moveTo>
                  <a:lnTo>
                    <a:pt x="0" y="9144"/>
                  </a:lnTo>
                </a:path>
                <a:path w="0" h="109855">
                  <a:moveTo>
                    <a:pt x="0" y="27432"/>
                  </a:moveTo>
                  <a:lnTo>
                    <a:pt x="0" y="18288"/>
                  </a:lnTo>
                </a:path>
                <a:path w="0" h="109855">
                  <a:moveTo>
                    <a:pt x="0" y="36575"/>
                  </a:moveTo>
                  <a:lnTo>
                    <a:pt x="0" y="27431"/>
                  </a:lnTo>
                </a:path>
                <a:path w="0" h="109855">
                  <a:moveTo>
                    <a:pt x="0" y="45720"/>
                  </a:moveTo>
                  <a:lnTo>
                    <a:pt x="0" y="36575"/>
                  </a:lnTo>
                </a:path>
                <a:path w="0" h="109855">
                  <a:moveTo>
                    <a:pt x="0" y="54864"/>
                  </a:moveTo>
                  <a:lnTo>
                    <a:pt x="0" y="45720"/>
                  </a:lnTo>
                </a:path>
                <a:path w="0" h="109855">
                  <a:moveTo>
                    <a:pt x="0" y="64008"/>
                  </a:moveTo>
                  <a:lnTo>
                    <a:pt x="0" y="54864"/>
                  </a:lnTo>
                </a:path>
                <a:path w="0" h="109855">
                  <a:moveTo>
                    <a:pt x="0" y="73151"/>
                  </a:moveTo>
                  <a:lnTo>
                    <a:pt x="0" y="64007"/>
                  </a:lnTo>
                </a:path>
                <a:path w="0" h="109855">
                  <a:moveTo>
                    <a:pt x="0" y="82296"/>
                  </a:moveTo>
                  <a:lnTo>
                    <a:pt x="0" y="73151"/>
                  </a:lnTo>
                </a:path>
                <a:path w="0" h="109855">
                  <a:moveTo>
                    <a:pt x="0" y="91440"/>
                  </a:moveTo>
                  <a:lnTo>
                    <a:pt x="0" y="82296"/>
                  </a:lnTo>
                </a:path>
                <a:path w="0" h="109855">
                  <a:moveTo>
                    <a:pt x="0" y="100584"/>
                  </a:moveTo>
                  <a:lnTo>
                    <a:pt x="0" y="91440"/>
                  </a:lnTo>
                </a:path>
                <a:path w="0" h="109855">
                  <a:moveTo>
                    <a:pt x="0" y="109728"/>
                  </a:moveTo>
                  <a:lnTo>
                    <a:pt x="0" y="10058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24911" y="2450586"/>
              <a:ext cx="164591" cy="73151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2729483" y="2514594"/>
              <a:ext cx="165100" cy="18415"/>
            </a:xfrm>
            <a:custGeom>
              <a:avLst/>
              <a:gdLst/>
              <a:ahLst/>
              <a:cxnLst/>
              <a:rect l="l" t="t" r="r" b="b"/>
              <a:pathLst>
                <a:path w="165100" h="18414">
                  <a:moveTo>
                    <a:pt x="0" y="9144"/>
                  </a:moveTo>
                  <a:lnTo>
                    <a:pt x="0" y="0"/>
                  </a:lnTo>
                </a:path>
                <a:path w="165100" h="18414">
                  <a:moveTo>
                    <a:pt x="164591" y="9144"/>
                  </a:moveTo>
                  <a:lnTo>
                    <a:pt x="164591" y="0"/>
                  </a:lnTo>
                </a:path>
                <a:path w="165100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775204" y="252373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720339" y="2523738"/>
              <a:ext cx="173990" cy="27940"/>
            </a:xfrm>
            <a:custGeom>
              <a:avLst/>
              <a:gdLst/>
              <a:ahLst/>
              <a:cxnLst/>
              <a:rect l="l" t="t" r="r" b="b"/>
              <a:pathLst>
                <a:path w="173989" h="27939">
                  <a:moveTo>
                    <a:pt x="173736" y="9144"/>
                  </a:moveTo>
                  <a:lnTo>
                    <a:pt x="173736" y="0"/>
                  </a:lnTo>
                </a:path>
                <a:path w="173989" h="27939">
                  <a:moveTo>
                    <a:pt x="9144" y="18288"/>
                  </a:moveTo>
                  <a:lnTo>
                    <a:pt x="9144" y="9144"/>
                  </a:lnTo>
                </a:path>
                <a:path w="173989" h="27939">
                  <a:moveTo>
                    <a:pt x="173736" y="18288"/>
                  </a:moveTo>
                  <a:lnTo>
                    <a:pt x="173736" y="9144"/>
                  </a:lnTo>
                </a:path>
                <a:path w="173989" h="27939">
                  <a:moveTo>
                    <a:pt x="0" y="27431"/>
                  </a:moveTo>
                  <a:lnTo>
                    <a:pt x="0" y="18287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98064" y="2523738"/>
              <a:ext cx="45719" cy="45720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2729483" y="2542026"/>
              <a:ext cx="165100" cy="36830"/>
            </a:xfrm>
            <a:custGeom>
              <a:avLst/>
              <a:gdLst/>
              <a:ahLst/>
              <a:cxnLst/>
              <a:rect l="l" t="t" r="r" b="b"/>
              <a:pathLst>
                <a:path w="165100" h="36830">
                  <a:moveTo>
                    <a:pt x="164591" y="9144"/>
                  </a:moveTo>
                  <a:lnTo>
                    <a:pt x="164591" y="0"/>
                  </a:lnTo>
                </a:path>
                <a:path w="165100" h="36830">
                  <a:moveTo>
                    <a:pt x="0" y="18288"/>
                  </a:moveTo>
                  <a:lnTo>
                    <a:pt x="0" y="9144"/>
                  </a:lnTo>
                </a:path>
                <a:path w="165100" h="36830">
                  <a:moveTo>
                    <a:pt x="164591" y="18288"/>
                  </a:moveTo>
                  <a:lnTo>
                    <a:pt x="164591" y="9144"/>
                  </a:lnTo>
                </a:path>
                <a:path w="165100" h="36830">
                  <a:moveTo>
                    <a:pt x="0" y="27432"/>
                  </a:moveTo>
                  <a:lnTo>
                    <a:pt x="0" y="18288"/>
                  </a:lnTo>
                </a:path>
                <a:path w="165100" h="36830">
                  <a:moveTo>
                    <a:pt x="164591" y="27432"/>
                  </a:moveTo>
                  <a:lnTo>
                    <a:pt x="164591" y="18288"/>
                  </a:lnTo>
                </a:path>
                <a:path w="165100" h="36830">
                  <a:moveTo>
                    <a:pt x="0" y="36576"/>
                  </a:moveTo>
                  <a:lnTo>
                    <a:pt x="0" y="27432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839211" y="25694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729483" y="2569458"/>
              <a:ext cx="165100" cy="18415"/>
            </a:xfrm>
            <a:custGeom>
              <a:avLst/>
              <a:gdLst/>
              <a:ahLst/>
              <a:cxnLst/>
              <a:rect l="l" t="t" r="r" b="b"/>
              <a:pathLst>
                <a:path w="165100" h="18414">
                  <a:moveTo>
                    <a:pt x="164591" y="9144"/>
                  </a:moveTo>
                  <a:lnTo>
                    <a:pt x="164591" y="0"/>
                  </a:lnTo>
                </a:path>
                <a:path w="165100" h="18414">
                  <a:moveTo>
                    <a:pt x="0" y="18287"/>
                  </a:moveTo>
                  <a:lnTo>
                    <a:pt x="0" y="914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779776" y="258317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825495" y="258317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880360" y="258317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34055" y="2587746"/>
              <a:ext cx="100584" cy="9144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2747772" y="2587746"/>
              <a:ext cx="137160" cy="27940"/>
            </a:xfrm>
            <a:custGeom>
              <a:avLst/>
              <a:gdLst/>
              <a:ahLst/>
              <a:cxnLst/>
              <a:rect l="l" t="t" r="r" b="b"/>
              <a:pathLst>
                <a:path w="137160" h="27939">
                  <a:moveTo>
                    <a:pt x="137159" y="9144"/>
                  </a:moveTo>
                  <a:lnTo>
                    <a:pt x="137159" y="0"/>
                  </a:lnTo>
                </a:path>
                <a:path w="137160" h="27939">
                  <a:moveTo>
                    <a:pt x="0" y="18288"/>
                  </a:moveTo>
                  <a:lnTo>
                    <a:pt x="0" y="9144"/>
                  </a:lnTo>
                </a:path>
                <a:path w="137160" h="27939">
                  <a:moveTo>
                    <a:pt x="128015" y="18288"/>
                  </a:moveTo>
                  <a:lnTo>
                    <a:pt x="128015" y="9144"/>
                  </a:lnTo>
                </a:path>
                <a:path w="137160" h="27939">
                  <a:moveTo>
                    <a:pt x="9143" y="27432"/>
                  </a:moveTo>
                  <a:lnTo>
                    <a:pt x="9143" y="18288"/>
                  </a:lnTo>
                </a:path>
                <a:path w="137160" h="27939">
                  <a:moveTo>
                    <a:pt x="118871" y="27432"/>
                  </a:moveTo>
                  <a:lnTo>
                    <a:pt x="118871" y="18288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761488" y="2619750"/>
              <a:ext cx="100965" cy="9525"/>
            </a:xfrm>
            <a:custGeom>
              <a:avLst/>
              <a:gdLst/>
              <a:ahLst/>
              <a:cxnLst/>
              <a:rect l="l" t="t" r="r" b="b"/>
              <a:pathLst>
                <a:path w="100964" h="9525">
                  <a:moveTo>
                    <a:pt x="0" y="0"/>
                  </a:moveTo>
                  <a:lnTo>
                    <a:pt x="18287" y="0"/>
                  </a:lnTo>
                </a:path>
                <a:path w="100964" h="9525">
                  <a:moveTo>
                    <a:pt x="82295" y="0"/>
                  </a:moveTo>
                  <a:lnTo>
                    <a:pt x="100583" y="0"/>
                  </a:lnTo>
                </a:path>
                <a:path w="100964" h="9525">
                  <a:moveTo>
                    <a:pt x="18287" y="9144"/>
                  </a:moveTo>
                  <a:lnTo>
                    <a:pt x="82295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811779" y="2660898"/>
              <a:ext cx="100965" cy="109855"/>
            </a:xfrm>
            <a:custGeom>
              <a:avLst/>
              <a:gdLst/>
              <a:ahLst/>
              <a:cxnLst/>
              <a:rect l="l" t="t" r="r" b="b"/>
              <a:pathLst>
                <a:path w="100964" h="109855">
                  <a:moveTo>
                    <a:pt x="0" y="9144"/>
                  </a:moveTo>
                  <a:lnTo>
                    <a:pt x="0" y="0"/>
                  </a:lnTo>
                </a:path>
                <a:path w="100964" h="109855">
                  <a:moveTo>
                    <a:pt x="0" y="18288"/>
                  </a:moveTo>
                  <a:lnTo>
                    <a:pt x="0" y="9144"/>
                  </a:lnTo>
                </a:path>
                <a:path w="100964" h="109855">
                  <a:moveTo>
                    <a:pt x="0" y="27432"/>
                  </a:moveTo>
                  <a:lnTo>
                    <a:pt x="0" y="18288"/>
                  </a:lnTo>
                </a:path>
                <a:path w="100964" h="109855">
                  <a:moveTo>
                    <a:pt x="0" y="36575"/>
                  </a:moveTo>
                  <a:lnTo>
                    <a:pt x="0" y="27431"/>
                  </a:lnTo>
                </a:path>
                <a:path w="100964" h="109855">
                  <a:moveTo>
                    <a:pt x="0" y="45720"/>
                  </a:moveTo>
                  <a:lnTo>
                    <a:pt x="0" y="36575"/>
                  </a:lnTo>
                </a:path>
                <a:path w="100964" h="109855">
                  <a:moveTo>
                    <a:pt x="100584" y="45720"/>
                  </a:moveTo>
                  <a:lnTo>
                    <a:pt x="100584" y="36575"/>
                  </a:lnTo>
                </a:path>
                <a:path w="100964" h="109855">
                  <a:moveTo>
                    <a:pt x="0" y="54864"/>
                  </a:moveTo>
                  <a:lnTo>
                    <a:pt x="0" y="45720"/>
                  </a:lnTo>
                </a:path>
                <a:path w="100964" h="109855">
                  <a:moveTo>
                    <a:pt x="100584" y="54864"/>
                  </a:moveTo>
                  <a:lnTo>
                    <a:pt x="100584" y="45720"/>
                  </a:lnTo>
                </a:path>
                <a:path w="100964" h="109855">
                  <a:moveTo>
                    <a:pt x="0" y="64008"/>
                  </a:moveTo>
                  <a:lnTo>
                    <a:pt x="0" y="54864"/>
                  </a:lnTo>
                </a:path>
                <a:path w="100964" h="109855">
                  <a:moveTo>
                    <a:pt x="91439" y="64008"/>
                  </a:moveTo>
                  <a:lnTo>
                    <a:pt x="91439" y="54864"/>
                  </a:lnTo>
                </a:path>
                <a:path w="100964" h="109855">
                  <a:moveTo>
                    <a:pt x="0" y="73151"/>
                  </a:moveTo>
                  <a:lnTo>
                    <a:pt x="0" y="64007"/>
                  </a:lnTo>
                </a:path>
                <a:path w="100964" h="109855">
                  <a:moveTo>
                    <a:pt x="82296" y="73151"/>
                  </a:moveTo>
                  <a:lnTo>
                    <a:pt x="82296" y="64007"/>
                  </a:lnTo>
                </a:path>
                <a:path w="100964" h="109855">
                  <a:moveTo>
                    <a:pt x="0" y="82296"/>
                  </a:moveTo>
                  <a:lnTo>
                    <a:pt x="0" y="73151"/>
                  </a:lnTo>
                </a:path>
                <a:path w="100964" h="109855">
                  <a:moveTo>
                    <a:pt x="73151" y="82296"/>
                  </a:moveTo>
                  <a:lnTo>
                    <a:pt x="73151" y="73151"/>
                  </a:lnTo>
                </a:path>
                <a:path w="100964" h="109855">
                  <a:moveTo>
                    <a:pt x="0" y="91440"/>
                  </a:moveTo>
                  <a:lnTo>
                    <a:pt x="0" y="82296"/>
                  </a:lnTo>
                </a:path>
                <a:path w="100964" h="109855">
                  <a:moveTo>
                    <a:pt x="64008" y="91440"/>
                  </a:moveTo>
                  <a:lnTo>
                    <a:pt x="64008" y="82296"/>
                  </a:lnTo>
                </a:path>
                <a:path w="100964" h="109855">
                  <a:moveTo>
                    <a:pt x="0" y="100584"/>
                  </a:moveTo>
                  <a:lnTo>
                    <a:pt x="0" y="91440"/>
                  </a:lnTo>
                </a:path>
                <a:path w="100964" h="109855">
                  <a:moveTo>
                    <a:pt x="54863" y="100584"/>
                  </a:moveTo>
                  <a:lnTo>
                    <a:pt x="54863" y="91440"/>
                  </a:lnTo>
                </a:path>
                <a:path w="100964" h="109855">
                  <a:moveTo>
                    <a:pt x="0" y="109728"/>
                  </a:moveTo>
                  <a:lnTo>
                    <a:pt x="0" y="100584"/>
                  </a:lnTo>
                </a:path>
                <a:path w="100964" h="109855">
                  <a:moveTo>
                    <a:pt x="45720" y="109728"/>
                  </a:moveTo>
                  <a:lnTo>
                    <a:pt x="45720" y="10058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947672" y="2775198"/>
              <a:ext cx="868680" cy="0"/>
            </a:xfrm>
            <a:custGeom>
              <a:avLst/>
              <a:gdLst/>
              <a:ahLst/>
              <a:cxnLst/>
              <a:rect l="l" t="t" r="r" b="b"/>
              <a:pathLst>
                <a:path w="868680" h="0">
                  <a:moveTo>
                    <a:pt x="0" y="0"/>
                  </a:moveTo>
                  <a:lnTo>
                    <a:pt x="86868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848355" y="277062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952244" y="277977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w="0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811779" y="2779770"/>
              <a:ext cx="27940" cy="18415"/>
            </a:xfrm>
            <a:custGeom>
              <a:avLst/>
              <a:gdLst/>
              <a:ahLst/>
              <a:cxnLst/>
              <a:rect l="l" t="t" r="r" b="b"/>
              <a:pathLst>
                <a:path w="27939" h="18414">
                  <a:moveTo>
                    <a:pt x="0" y="9144"/>
                  </a:moveTo>
                  <a:lnTo>
                    <a:pt x="0" y="0"/>
                  </a:lnTo>
                </a:path>
                <a:path w="27939" h="18414">
                  <a:moveTo>
                    <a:pt x="27432" y="9144"/>
                  </a:moveTo>
                  <a:lnTo>
                    <a:pt x="27432" y="0"/>
                  </a:lnTo>
                </a:path>
                <a:path w="27939" h="18414">
                  <a:moveTo>
                    <a:pt x="0" y="18288"/>
                  </a:moveTo>
                  <a:lnTo>
                    <a:pt x="0" y="9144"/>
                  </a:lnTo>
                </a:path>
                <a:path w="27939" h="18414">
                  <a:moveTo>
                    <a:pt x="18287" y="18288"/>
                  </a:moveTo>
                  <a:lnTo>
                    <a:pt x="18287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2807207" y="280263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811779" y="2807202"/>
              <a:ext cx="100965" cy="91440"/>
            </a:xfrm>
            <a:custGeom>
              <a:avLst/>
              <a:gdLst/>
              <a:ahLst/>
              <a:cxnLst/>
              <a:rect l="l" t="t" r="r" b="b"/>
              <a:pathLst>
                <a:path w="100964" h="91439">
                  <a:moveTo>
                    <a:pt x="0" y="9144"/>
                  </a:moveTo>
                  <a:lnTo>
                    <a:pt x="0" y="0"/>
                  </a:lnTo>
                </a:path>
                <a:path w="100964" h="91439">
                  <a:moveTo>
                    <a:pt x="100584" y="9144"/>
                  </a:moveTo>
                  <a:lnTo>
                    <a:pt x="100584" y="0"/>
                  </a:lnTo>
                </a:path>
                <a:path w="100964" h="91439">
                  <a:moveTo>
                    <a:pt x="0" y="18288"/>
                  </a:moveTo>
                  <a:lnTo>
                    <a:pt x="0" y="9144"/>
                  </a:lnTo>
                </a:path>
                <a:path w="100964" h="91439">
                  <a:moveTo>
                    <a:pt x="91439" y="18288"/>
                  </a:moveTo>
                  <a:lnTo>
                    <a:pt x="91439" y="9144"/>
                  </a:lnTo>
                </a:path>
                <a:path w="100964" h="91439">
                  <a:moveTo>
                    <a:pt x="0" y="27432"/>
                  </a:moveTo>
                  <a:lnTo>
                    <a:pt x="0" y="18288"/>
                  </a:lnTo>
                </a:path>
                <a:path w="100964" h="91439">
                  <a:moveTo>
                    <a:pt x="82296" y="27432"/>
                  </a:moveTo>
                  <a:lnTo>
                    <a:pt x="82296" y="18288"/>
                  </a:lnTo>
                </a:path>
                <a:path w="100964" h="91439">
                  <a:moveTo>
                    <a:pt x="0" y="36576"/>
                  </a:moveTo>
                  <a:lnTo>
                    <a:pt x="0" y="27432"/>
                  </a:lnTo>
                </a:path>
                <a:path w="100964" h="91439">
                  <a:moveTo>
                    <a:pt x="73151" y="36576"/>
                  </a:moveTo>
                  <a:lnTo>
                    <a:pt x="73151" y="27432"/>
                  </a:lnTo>
                </a:path>
                <a:path w="100964" h="91439">
                  <a:moveTo>
                    <a:pt x="0" y="45720"/>
                  </a:moveTo>
                  <a:lnTo>
                    <a:pt x="0" y="36575"/>
                  </a:lnTo>
                </a:path>
                <a:path w="100964" h="91439">
                  <a:moveTo>
                    <a:pt x="64008" y="45720"/>
                  </a:moveTo>
                  <a:lnTo>
                    <a:pt x="64008" y="36575"/>
                  </a:lnTo>
                </a:path>
                <a:path w="100964" h="91439">
                  <a:moveTo>
                    <a:pt x="0" y="54864"/>
                  </a:moveTo>
                  <a:lnTo>
                    <a:pt x="0" y="45720"/>
                  </a:lnTo>
                </a:path>
                <a:path w="100964" h="91439">
                  <a:moveTo>
                    <a:pt x="54863" y="54864"/>
                  </a:moveTo>
                  <a:lnTo>
                    <a:pt x="54863" y="45720"/>
                  </a:lnTo>
                </a:path>
                <a:path w="100964" h="91439">
                  <a:moveTo>
                    <a:pt x="0" y="64008"/>
                  </a:moveTo>
                  <a:lnTo>
                    <a:pt x="0" y="54864"/>
                  </a:lnTo>
                </a:path>
                <a:path w="100964" h="91439">
                  <a:moveTo>
                    <a:pt x="45720" y="64008"/>
                  </a:moveTo>
                  <a:lnTo>
                    <a:pt x="45720" y="54864"/>
                  </a:lnTo>
                </a:path>
                <a:path w="100964" h="91439">
                  <a:moveTo>
                    <a:pt x="0" y="73152"/>
                  </a:moveTo>
                  <a:lnTo>
                    <a:pt x="0" y="64008"/>
                  </a:lnTo>
                </a:path>
                <a:path w="100964" h="91439">
                  <a:moveTo>
                    <a:pt x="36575" y="73152"/>
                  </a:moveTo>
                  <a:lnTo>
                    <a:pt x="36575" y="64008"/>
                  </a:lnTo>
                </a:path>
                <a:path w="100964" h="91439">
                  <a:moveTo>
                    <a:pt x="0" y="82296"/>
                  </a:moveTo>
                  <a:lnTo>
                    <a:pt x="0" y="73151"/>
                  </a:lnTo>
                </a:path>
                <a:path w="100964" h="91439">
                  <a:moveTo>
                    <a:pt x="27432" y="82296"/>
                  </a:moveTo>
                  <a:lnTo>
                    <a:pt x="27432" y="73151"/>
                  </a:lnTo>
                </a:path>
                <a:path w="100964" h="91439">
                  <a:moveTo>
                    <a:pt x="0" y="91440"/>
                  </a:moveTo>
                  <a:lnTo>
                    <a:pt x="0" y="82296"/>
                  </a:lnTo>
                </a:path>
                <a:path w="100964" h="91439">
                  <a:moveTo>
                    <a:pt x="18287" y="91440"/>
                  </a:moveTo>
                  <a:lnTo>
                    <a:pt x="18287" y="82296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807207" y="290321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2811779" y="2907786"/>
              <a:ext cx="91440" cy="91440"/>
            </a:xfrm>
            <a:custGeom>
              <a:avLst/>
              <a:gdLst/>
              <a:ahLst/>
              <a:cxnLst/>
              <a:rect l="l" t="t" r="r" b="b"/>
              <a:pathLst>
                <a:path w="91439" h="91439">
                  <a:moveTo>
                    <a:pt x="0" y="9144"/>
                  </a:moveTo>
                  <a:lnTo>
                    <a:pt x="0" y="0"/>
                  </a:lnTo>
                </a:path>
                <a:path w="91439" h="91439">
                  <a:moveTo>
                    <a:pt x="91439" y="9144"/>
                  </a:moveTo>
                  <a:lnTo>
                    <a:pt x="91439" y="0"/>
                  </a:lnTo>
                </a:path>
                <a:path w="91439" h="91439">
                  <a:moveTo>
                    <a:pt x="0" y="18287"/>
                  </a:moveTo>
                  <a:lnTo>
                    <a:pt x="0" y="9143"/>
                  </a:lnTo>
                </a:path>
                <a:path w="91439" h="91439">
                  <a:moveTo>
                    <a:pt x="82296" y="18287"/>
                  </a:moveTo>
                  <a:lnTo>
                    <a:pt x="82296" y="9143"/>
                  </a:lnTo>
                </a:path>
                <a:path w="91439" h="91439">
                  <a:moveTo>
                    <a:pt x="0" y="27431"/>
                  </a:moveTo>
                  <a:lnTo>
                    <a:pt x="0" y="18287"/>
                  </a:lnTo>
                </a:path>
                <a:path w="91439" h="91439">
                  <a:moveTo>
                    <a:pt x="73151" y="27431"/>
                  </a:moveTo>
                  <a:lnTo>
                    <a:pt x="73151" y="18287"/>
                  </a:lnTo>
                </a:path>
                <a:path w="91439" h="91439">
                  <a:moveTo>
                    <a:pt x="0" y="36575"/>
                  </a:moveTo>
                  <a:lnTo>
                    <a:pt x="0" y="27431"/>
                  </a:lnTo>
                </a:path>
                <a:path w="91439" h="91439">
                  <a:moveTo>
                    <a:pt x="73151" y="36575"/>
                  </a:moveTo>
                  <a:lnTo>
                    <a:pt x="73151" y="27431"/>
                  </a:lnTo>
                </a:path>
                <a:path w="91439" h="91439">
                  <a:moveTo>
                    <a:pt x="0" y="45720"/>
                  </a:moveTo>
                  <a:lnTo>
                    <a:pt x="0" y="36575"/>
                  </a:lnTo>
                </a:path>
                <a:path w="91439" h="91439">
                  <a:moveTo>
                    <a:pt x="64008" y="45720"/>
                  </a:moveTo>
                  <a:lnTo>
                    <a:pt x="64008" y="36575"/>
                  </a:lnTo>
                </a:path>
                <a:path w="91439" h="91439">
                  <a:moveTo>
                    <a:pt x="0" y="54863"/>
                  </a:moveTo>
                  <a:lnTo>
                    <a:pt x="0" y="45719"/>
                  </a:lnTo>
                </a:path>
                <a:path w="91439" h="91439">
                  <a:moveTo>
                    <a:pt x="54863" y="54863"/>
                  </a:moveTo>
                  <a:lnTo>
                    <a:pt x="54863" y="45719"/>
                  </a:lnTo>
                </a:path>
                <a:path w="91439" h="91439">
                  <a:moveTo>
                    <a:pt x="0" y="64007"/>
                  </a:moveTo>
                  <a:lnTo>
                    <a:pt x="0" y="54863"/>
                  </a:lnTo>
                </a:path>
                <a:path w="91439" h="91439">
                  <a:moveTo>
                    <a:pt x="45720" y="64007"/>
                  </a:moveTo>
                  <a:lnTo>
                    <a:pt x="45720" y="54863"/>
                  </a:lnTo>
                </a:path>
                <a:path w="91439" h="91439">
                  <a:moveTo>
                    <a:pt x="0" y="73151"/>
                  </a:moveTo>
                  <a:lnTo>
                    <a:pt x="0" y="64007"/>
                  </a:lnTo>
                </a:path>
                <a:path w="91439" h="91439">
                  <a:moveTo>
                    <a:pt x="36575" y="73151"/>
                  </a:moveTo>
                  <a:lnTo>
                    <a:pt x="36575" y="64007"/>
                  </a:lnTo>
                </a:path>
                <a:path w="91439" h="91439">
                  <a:moveTo>
                    <a:pt x="0" y="82296"/>
                  </a:moveTo>
                  <a:lnTo>
                    <a:pt x="0" y="73151"/>
                  </a:lnTo>
                </a:path>
                <a:path w="91439" h="91439">
                  <a:moveTo>
                    <a:pt x="27432" y="82296"/>
                  </a:moveTo>
                  <a:lnTo>
                    <a:pt x="27432" y="73151"/>
                  </a:lnTo>
                </a:path>
                <a:path w="91439" h="91439">
                  <a:moveTo>
                    <a:pt x="0" y="91440"/>
                  </a:moveTo>
                  <a:lnTo>
                    <a:pt x="0" y="82296"/>
                  </a:lnTo>
                </a:path>
                <a:path w="91439" h="91439">
                  <a:moveTo>
                    <a:pt x="18287" y="91440"/>
                  </a:moveTo>
                  <a:lnTo>
                    <a:pt x="18287" y="82296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207008" y="2720334"/>
              <a:ext cx="1618615" cy="283845"/>
            </a:xfrm>
            <a:custGeom>
              <a:avLst/>
              <a:gdLst/>
              <a:ahLst/>
              <a:cxnLst/>
              <a:rect l="l" t="t" r="r" b="b"/>
              <a:pathLst>
                <a:path w="1618614" h="283844">
                  <a:moveTo>
                    <a:pt x="1600200" y="283463"/>
                  </a:moveTo>
                  <a:lnTo>
                    <a:pt x="1618488" y="283463"/>
                  </a:lnTo>
                </a:path>
                <a:path w="1618614" h="28384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184147" y="2715762"/>
              <a:ext cx="137160" cy="36830"/>
            </a:xfrm>
            <a:custGeom>
              <a:avLst/>
              <a:gdLst/>
              <a:ahLst/>
              <a:cxnLst/>
              <a:rect l="l" t="t" r="r" b="b"/>
              <a:pathLst>
                <a:path w="137159" h="36830">
                  <a:moveTo>
                    <a:pt x="0" y="27431"/>
                  </a:moveTo>
                  <a:lnTo>
                    <a:pt x="0" y="18287"/>
                  </a:lnTo>
                </a:path>
                <a:path w="137159" h="36830">
                  <a:moveTo>
                    <a:pt x="0" y="36575"/>
                  </a:moveTo>
                  <a:lnTo>
                    <a:pt x="0" y="27431"/>
                  </a:lnTo>
                </a:path>
                <a:path w="137159" h="36830">
                  <a:moveTo>
                    <a:pt x="118872" y="9144"/>
                  </a:moveTo>
                  <a:lnTo>
                    <a:pt x="118872" y="0"/>
                  </a:lnTo>
                </a:path>
                <a:path w="137159" h="36830">
                  <a:moveTo>
                    <a:pt x="128015" y="18287"/>
                  </a:moveTo>
                  <a:lnTo>
                    <a:pt x="128015" y="9143"/>
                  </a:lnTo>
                </a:path>
                <a:path w="137159" h="36830">
                  <a:moveTo>
                    <a:pt x="137159" y="27431"/>
                  </a:moveTo>
                  <a:lnTo>
                    <a:pt x="137159" y="18287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25295" y="2697474"/>
              <a:ext cx="73152" cy="54864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1175004" y="2743194"/>
              <a:ext cx="155575" cy="18415"/>
            </a:xfrm>
            <a:custGeom>
              <a:avLst/>
              <a:gdLst/>
              <a:ahLst/>
              <a:cxnLst/>
              <a:rect l="l" t="t" r="r" b="b"/>
              <a:pathLst>
                <a:path w="155575" h="18414">
                  <a:moveTo>
                    <a:pt x="155447" y="9144"/>
                  </a:moveTo>
                  <a:lnTo>
                    <a:pt x="155447" y="0"/>
                  </a:lnTo>
                </a:path>
                <a:path w="155575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239012" y="275233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A7A7A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165860" y="2752338"/>
              <a:ext cx="173990" cy="45720"/>
            </a:xfrm>
            <a:custGeom>
              <a:avLst/>
              <a:gdLst/>
              <a:ahLst/>
              <a:cxnLst/>
              <a:rect l="l" t="t" r="r" b="b"/>
              <a:pathLst>
                <a:path w="173990" h="45719">
                  <a:moveTo>
                    <a:pt x="173735" y="9144"/>
                  </a:moveTo>
                  <a:lnTo>
                    <a:pt x="173735" y="0"/>
                  </a:lnTo>
                </a:path>
                <a:path w="173990" h="45719">
                  <a:moveTo>
                    <a:pt x="9143" y="18288"/>
                  </a:moveTo>
                  <a:lnTo>
                    <a:pt x="9143" y="9144"/>
                  </a:lnTo>
                </a:path>
                <a:path w="173990" h="45719">
                  <a:moveTo>
                    <a:pt x="173735" y="18288"/>
                  </a:moveTo>
                  <a:lnTo>
                    <a:pt x="173735" y="9144"/>
                  </a:lnTo>
                </a:path>
                <a:path w="173990" h="45719">
                  <a:moveTo>
                    <a:pt x="9143" y="27431"/>
                  </a:moveTo>
                  <a:lnTo>
                    <a:pt x="9143" y="18287"/>
                  </a:lnTo>
                </a:path>
                <a:path w="173990" h="45719">
                  <a:moveTo>
                    <a:pt x="173735" y="27431"/>
                  </a:moveTo>
                  <a:lnTo>
                    <a:pt x="173735" y="18287"/>
                  </a:lnTo>
                </a:path>
                <a:path w="173990" h="45719">
                  <a:moveTo>
                    <a:pt x="0" y="36575"/>
                  </a:moveTo>
                  <a:lnTo>
                    <a:pt x="0" y="27431"/>
                  </a:lnTo>
                </a:path>
                <a:path w="173990" h="45719">
                  <a:moveTo>
                    <a:pt x="173735" y="36575"/>
                  </a:moveTo>
                  <a:lnTo>
                    <a:pt x="173735" y="27431"/>
                  </a:lnTo>
                </a:path>
                <a:path w="173990" h="45719">
                  <a:moveTo>
                    <a:pt x="9143" y="45720"/>
                  </a:moveTo>
                  <a:lnTo>
                    <a:pt x="9143" y="36575"/>
                  </a:lnTo>
                </a:path>
                <a:path w="173990" h="45719">
                  <a:moveTo>
                    <a:pt x="173735" y="45720"/>
                  </a:moveTo>
                  <a:lnTo>
                    <a:pt x="173735" y="36575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34440" y="2752338"/>
              <a:ext cx="45719" cy="82296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1175004" y="2798058"/>
              <a:ext cx="165100" cy="64135"/>
            </a:xfrm>
            <a:custGeom>
              <a:avLst/>
              <a:gdLst/>
              <a:ahLst/>
              <a:cxnLst/>
              <a:rect l="l" t="t" r="r" b="b"/>
              <a:pathLst>
                <a:path w="165100" h="64135">
                  <a:moveTo>
                    <a:pt x="0" y="9144"/>
                  </a:moveTo>
                  <a:lnTo>
                    <a:pt x="0" y="0"/>
                  </a:lnTo>
                </a:path>
                <a:path w="165100" h="64135">
                  <a:moveTo>
                    <a:pt x="164591" y="9144"/>
                  </a:moveTo>
                  <a:lnTo>
                    <a:pt x="164591" y="0"/>
                  </a:lnTo>
                </a:path>
                <a:path w="165100" h="64135">
                  <a:moveTo>
                    <a:pt x="0" y="18287"/>
                  </a:moveTo>
                  <a:lnTo>
                    <a:pt x="0" y="9143"/>
                  </a:lnTo>
                </a:path>
                <a:path w="165100" h="64135">
                  <a:moveTo>
                    <a:pt x="164591" y="18287"/>
                  </a:moveTo>
                  <a:lnTo>
                    <a:pt x="164591" y="9143"/>
                  </a:lnTo>
                </a:path>
                <a:path w="165100" h="64135">
                  <a:moveTo>
                    <a:pt x="0" y="27431"/>
                  </a:moveTo>
                  <a:lnTo>
                    <a:pt x="0" y="18287"/>
                  </a:lnTo>
                </a:path>
                <a:path w="165100" h="64135">
                  <a:moveTo>
                    <a:pt x="164591" y="27431"/>
                  </a:moveTo>
                  <a:lnTo>
                    <a:pt x="164591" y="18287"/>
                  </a:lnTo>
                </a:path>
                <a:path w="165100" h="64135">
                  <a:moveTo>
                    <a:pt x="9143" y="36575"/>
                  </a:moveTo>
                  <a:lnTo>
                    <a:pt x="9143" y="27431"/>
                  </a:lnTo>
                </a:path>
                <a:path w="165100" h="64135">
                  <a:moveTo>
                    <a:pt x="155447" y="36575"/>
                  </a:moveTo>
                  <a:lnTo>
                    <a:pt x="155447" y="27431"/>
                  </a:lnTo>
                </a:path>
                <a:path w="165100" h="64135">
                  <a:moveTo>
                    <a:pt x="9143" y="45720"/>
                  </a:moveTo>
                  <a:lnTo>
                    <a:pt x="9143" y="36575"/>
                  </a:lnTo>
                </a:path>
                <a:path w="165100" h="64135">
                  <a:moveTo>
                    <a:pt x="146303" y="45720"/>
                  </a:moveTo>
                  <a:lnTo>
                    <a:pt x="146303" y="36575"/>
                  </a:lnTo>
                </a:path>
                <a:path w="165100" h="64135">
                  <a:moveTo>
                    <a:pt x="36575" y="54863"/>
                  </a:moveTo>
                  <a:lnTo>
                    <a:pt x="36575" y="45719"/>
                  </a:lnTo>
                </a:path>
                <a:path w="165100" h="64135">
                  <a:moveTo>
                    <a:pt x="137159" y="54863"/>
                  </a:moveTo>
                  <a:lnTo>
                    <a:pt x="137159" y="45719"/>
                  </a:lnTo>
                </a:path>
                <a:path w="165100" h="64135">
                  <a:moveTo>
                    <a:pt x="45719" y="64007"/>
                  </a:moveTo>
                  <a:lnTo>
                    <a:pt x="45719" y="54863"/>
                  </a:lnTo>
                </a:path>
                <a:path w="165100" h="64135">
                  <a:moveTo>
                    <a:pt x="128015" y="64007"/>
                  </a:moveTo>
                  <a:lnTo>
                    <a:pt x="128015" y="5486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225295" y="2866638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59" h="0">
                  <a:moveTo>
                    <a:pt x="0" y="0"/>
                  </a:moveTo>
                  <a:lnTo>
                    <a:pt x="7315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257300" y="2898642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w="0" h="109855">
                  <a:moveTo>
                    <a:pt x="0" y="9144"/>
                  </a:moveTo>
                  <a:lnTo>
                    <a:pt x="0" y="0"/>
                  </a:lnTo>
                </a:path>
                <a:path w="0" h="109855">
                  <a:moveTo>
                    <a:pt x="0" y="18288"/>
                  </a:moveTo>
                  <a:lnTo>
                    <a:pt x="0" y="9144"/>
                  </a:lnTo>
                </a:path>
                <a:path w="0" h="109855">
                  <a:moveTo>
                    <a:pt x="0" y="27431"/>
                  </a:moveTo>
                  <a:lnTo>
                    <a:pt x="0" y="18287"/>
                  </a:lnTo>
                </a:path>
                <a:path w="0" h="109855">
                  <a:moveTo>
                    <a:pt x="0" y="36575"/>
                  </a:moveTo>
                  <a:lnTo>
                    <a:pt x="0" y="27431"/>
                  </a:lnTo>
                </a:path>
                <a:path w="0" h="109855">
                  <a:moveTo>
                    <a:pt x="0" y="45720"/>
                  </a:moveTo>
                  <a:lnTo>
                    <a:pt x="0" y="36575"/>
                  </a:lnTo>
                </a:path>
                <a:path w="0" h="109855">
                  <a:moveTo>
                    <a:pt x="0" y="54864"/>
                  </a:moveTo>
                  <a:lnTo>
                    <a:pt x="0" y="45720"/>
                  </a:lnTo>
                </a:path>
                <a:path w="0" h="109855">
                  <a:moveTo>
                    <a:pt x="0" y="64007"/>
                  </a:moveTo>
                  <a:lnTo>
                    <a:pt x="0" y="54863"/>
                  </a:lnTo>
                </a:path>
                <a:path w="0" h="109855">
                  <a:moveTo>
                    <a:pt x="0" y="73151"/>
                  </a:moveTo>
                  <a:lnTo>
                    <a:pt x="0" y="64007"/>
                  </a:lnTo>
                </a:path>
                <a:path w="0" h="109855">
                  <a:moveTo>
                    <a:pt x="0" y="82296"/>
                  </a:moveTo>
                  <a:lnTo>
                    <a:pt x="0" y="73151"/>
                  </a:lnTo>
                </a:path>
                <a:path w="0" h="109855">
                  <a:moveTo>
                    <a:pt x="0" y="91440"/>
                  </a:moveTo>
                  <a:lnTo>
                    <a:pt x="0" y="82296"/>
                  </a:lnTo>
                </a:path>
                <a:path w="0" h="109855">
                  <a:moveTo>
                    <a:pt x="0" y="100584"/>
                  </a:moveTo>
                  <a:lnTo>
                    <a:pt x="0" y="91440"/>
                  </a:lnTo>
                </a:path>
                <a:path w="0" h="109855">
                  <a:moveTo>
                    <a:pt x="0" y="109727"/>
                  </a:moveTo>
                  <a:lnTo>
                    <a:pt x="0" y="10058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77824" y="2875782"/>
              <a:ext cx="137160" cy="9525"/>
            </a:xfrm>
            <a:custGeom>
              <a:avLst/>
              <a:gdLst/>
              <a:ahLst/>
              <a:cxnLst/>
              <a:rect l="l" t="t" r="r" b="b"/>
              <a:pathLst>
                <a:path w="137159" h="9525">
                  <a:moveTo>
                    <a:pt x="18287" y="0"/>
                  </a:moveTo>
                  <a:lnTo>
                    <a:pt x="118872" y="0"/>
                  </a:lnTo>
                </a:path>
                <a:path w="137159" h="9525">
                  <a:moveTo>
                    <a:pt x="0" y="9143"/>
                  </a:moveTo>
                  <a:lnTo>
                    <a:pt x="18287" y="9143"/>
                  </a:lnTo>
                </a:path>
                <a:path w="137159" h="9525">
                  <a:moveTo>
                    <a:pt x="118872" y="9143"/>
                  </a:moveTo>
                  <a:lnTo>
                    <a:pt x="137159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873252" y="288949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850392" y="2894070"/>
              <a:ext cx="182880" cy="9525"/>
            </a:xfrm>
            <a:custGeom>
              <a:avLst/>
              <a:gdLst/>
              <a:ahLst/>
              <a:cxnLst/>
              <a:rect l="l" t="t" r="r" b="b"/>
              <a:pathLst>
                <a:path w="182880" h="9525">
                  <a:moveTo>
                    <a:pt x="164592" y="0"/>
                  </a:moveTo>
                  <a:lnTo>
                    <a:pt x="182880" y="0"/>
                  </a:lnTo>
                </a:path>
                <a:path w="182880" h="9525">
                  <a:moveTo>
                    <a:pt x="0" y="9144"/>
                  </a:moveTo>
                  <a:lnTo>
                    <a:pt x="18287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27532" y="2898642"/>
              <a:ext cx="238125" cy="55244"/>
            </a:xfrm>
            <a:custGeom>
              <a:avLst/>
              <a:gdLst/>
              <a:ahLst/>
              <a:cxnLst/>
              <a:rect l="l" t="t" r="r" b="b"/>
              <a:pathLst>
                <a:path w="238125" h="55244">
                  <a:moveTo>
                    <a:pt x="210312" y="9144"/>
                  </a:moveTo>
                  <a:lnTo>
                    <a:pt x="210312" y="0"/>
                  </a:lnTo>
                </a:path>
                <a:path w="238125" h="55244">
                  <a:moveTo>
                    <a:pt x="18287" y="18288"/>
                  </a:moveTo>
                  <a:lnTo>
                    <a:pt x="18287" y="9144"/>
                  </a:lnTo>
                </a:path>
                <a:path w="238125" h="55244">
                  <a:moveTo>
                    <a:pt x="219456" y="18288"/>
                  </a:moveTo>
                  <a:lnTo>
                    <a:pt x="219456" y="9144"/>
                  </a:lnTo>
                </a:path>
                <a:path w="238125" h="55244">
                  <a:moveTo>
                    <a:pt x="18287" y="27431"/>
                  </a:moveTo>
                  <a:lnTo>
                    <a:pt x="18287" y="18287"/>
                  </a:lnTo>
                </a:path>
                <a:path w="238125" h="55244">
                  <a:moveTo>
                    <a:pt x="228600" y="27431"/>
                  </a:moveTo>
                  <a:lnTo>
                    <a:pt x="228600" y="18287"/>
                  </a:lnTo>
                </a:path>
                <a:path w="238125" h="55244">
                  <a:moveTo>
                    <a:pt x="9143" y="36575"/>
                  </a:moveTo>
                  <a:lnTo>
                    <a:pt x="9143" y="27431"/>
                  </a:lnTo>
                </a:path>
                <a:path w="238125" h="55244">
                  <a:moveTo>
                    <a:pt x="237744" y="36575"/>
                  </a:moveTo>
                  <a:lnTo>
                    <a:pt x="237744" y="27431"/>
                  </a:lnTo>
                </a:path>
                <a:path w="238125" h="55244">
                  <a:moveTo>
                    <a:pt x="9143" y="45720"/>
                  </a:moveTo>
                  <a:lnTo>
                    <a:pt x="9143" y="36575"/>
                  </a:lnTo>
                </a:path>
                <a:path w="238125" h="55244">
                  <a:moveTo>
                    <a:pt x="237744" y="45720"/>
                  </a:moveTo>
                  <a:lnTo>
                    <a:pt x="237744" y="36575"/>
                  </a:lnTo>
                </a:path>
                <a:path w="238125" h="55244">
                  <a:moveTo>
                    <a:pt x="0" y="54864"/>
                  </a:moveTo>
                  <a:lnTo>
                    <a:pt x="0" y="45720"/>
                  </a:lnTo>
                </a:path>
                <a:path w="238125" h="55244">
                  <a:moveTo>
                    <a:pt x="237744" y="54864"/>
                  </a:moveTo>
                  <a:lnTo>
                    <a:pt x="237744" y="4572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13816" y="295807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09244" y="2953506"/>
              <a:ext cx="274320" cy="64135"/>
            </a:xfrm>
            <a:custGeom>
              <a:avLst/>
              <a:gdLst/>
              <a:ahLst/>
              <a:cxnLst/>
              <a:rect l="l" t="t" r="r" b="b"/>
              <a:pathLst>
                <a:path w="274319" h="64135">
                  <a:moveTo>
                    <a:pt x="265175" y="9144"/>
                  </a:moveTo>
                  <a:lnTo>
                    <a:pt x="265175" y="0"/>
                  </a:lnTo>
                </a:path>
                <a:path w="274319" h="64135">
                  <a:moveTo>
                    <a:pt x="9143" y="18288"/>
                  </a:moveTo>
                  <a:lnTo>
                    <a:pt x="9143" y="9144"/>
                  </a:lnTo>
                </a:path>
                <a:path w="274319" h="64135">
                  <a:moveTo>
                    <a:pt x="265175" y="18288"/>
                  </a:moveTo>
                  <a:lnTo>
                    <a:pt x="265175" y="9144"/>
                  </a:lnTo>
                </a:path>
                <a:path w="274319" h="64135">
                  <a:moveTo>
                    <a:pt x="9143" y="27432"/>
                  </a:moveTo>
                  <a:lnTo>
                    <a:pt x="9143" y="18288"/>
                  </a:lnTo>
                </a:path>
                <a:path w="274319" h="64135">
                  <a:moveTo>
                    <a:pt x="274319" y="27432"/>
                  </a:moveTo>
                  <a:lnTo>
                    <a:pt x="274319" y="18288"/>
                  </a:lnTo>
                </a:path>
                <a:path w="274319" h="64135">
                  <a:moveTo>
                    <a:pt x="9143" y="36576"/>
                  </a:moveTo>
                  <a:lnTo>
                    <a:pt x="9143" y="27432"/>
                  </a:lnTo>
                </a:path>
                <a:path w="274319" h="64135">
                  <a:moveTo>
                    <a:pt x="274319" y="36576"/>
                  </a:moveTo>
                  <a:lnTo>
                    <a:pt x="274319" y="27432"/>
                  </a:lnTo>
                </a:path>
                <a:path w="274319" h="64135">
                  <a:moveTo>
                    <a:pt x="9143" y="45720"/>
                  </a:moveTo>
                  <a:lnTo>
                    <a:pt x="9143" y="36576"/>
                  </a:lnTo>
                </a:path>
                <a:path w="274319" h="64135">
                  <a:moveTo>
                    <a:pt x="274319" y="45720"/>
                  </a:moveTo>
                  <a:lnTo>
                    <a:pt x="274319" y="36576"/>
                  </a:lnTo>
                </a:path>
                <a:path w="274319" h="64135">
                  <a:moveTo>
                    <a:pt x="0" y="54864"/>
                  </a:moveTo>
                  <a:lnTo>
                    <a:pt x="0" y="45720"/>
                  </a:lnTo>
                </a:path>
                <a:path w="274319" h="64135">
                  <a:moveTo>
                    <a:pt x="274319" y="54864"/>
                  </a:moveTo>
                  <a:lnTo>
                    <a:pt x="274319" y="45720"/>
                  </a:lnTo>
                </a:path>
                <a:path w="274319" h="64135">
                  <a:moveTo>
                    <a:pt x="0" y="64008"/>
                  </a:moveTo>
                  <a:lnTo>
                    <a:pt x="0" y="5486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481327" y="2903214"/>
              <a:ext cx="238125" cy="18415"/>
            </a:xfrm>
            <a:custGeom>
              <a:avLst/>
              <a:gdLst/>
              <a:ahLst/>
              <a:cxnLst/>
              <a:rect l="l" t="t" r="r" b="b"/>
              <a:pathLst>
                <a:path w="238125" h="18414">
                  <a:moveTo>
                    <a:pt x="182879" y="0"/>
                  </a:moveTo>
                  <a:lnTo>
                    <a:pt x="210311" y="0"/>
                  </a:lnTo>
                </a:path>
                <a:path w="238125" h="18414">
                  <a:moveTo>
                    <a:pt x="137159" y="9144"/>
                  </a:moveTo>
                  <a:lnTo>
                    <a:pt x="182879" y="9144"/>
                  </a:lnTo>
                </a:path>
                <a:path w="238125" h="18414">
                  <a:moveTo>
                    <a:pt x="210311" y="9144"/>
                  </a:moveTo>
                  <a:lnTo>
                    <a:pt x="237743" y="9144"/>
                  </a:lnTo>
                </a:path>
                <a:path w="238125" h="18414">
                  <a:moveTo>
                    <a:pt x="18287" y="9144"/>
                  </a:moveTo>
                  <a:lnTo>
                    <a:pt x="91440" y="9144"/>
                  </a:lnTo>
                </a:path>
                <a:path w="238125" h="18414">
                  <a:moveTo>
                    <a:pt x="0" y="18287"/>
                  </a:moveTo>
                  <a:lnTo>
                    <a:pt x="18287" y="18287"/>
                  </a:lnTo>
                </a:path>
                <a:path w="238125" h="18414">
                  <a:moveTo>
                    <a:pt x="91439" y="18287"/>
                  </a:moveTo>
                  <a:lnTo>
                    <a:pt x="109727" y="182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613916" y="291693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719072" y="292150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476755" y="292607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1591055" y="293064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476755" y="2926074"/>
              <a:ext cx="265430" cy="18415"/>
            </a:xfrm>
            <a:custGeom>
              <a:avLst/>
              <a:gdLst/>
              <a:ahLst/>
              <a:cxnLst/>
              <a:rect l="l" t="t" r="r" b="b"/>
              <a:pathLst>
                <a:path w="265430" h="18414">
                  <a:moveTo>
                    <a:pt x="265175" y="9144"/>
                  </a:moveTo>
                  <a:lnTo>
                    <a:pt x="265175" y="0"/>
                  </a:lnTo>
                </a:path>
                <a:path w="265430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1591055" y="293979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1467612" y="2935218"/>
              <a:ext cx="274320" cy="18415"/>
            </a:xfrm>
            <a:custGeom>
              <a:avLst/>
              <a:gdLst/>
              <a:ahLst/>
              <a:cxnLst/>
              <a:rect l="l" t="t" r="r" b="b"/>
              <a:pathLst>
                <a:path w="274319" h="18414">
                  <a:moveTo>
                    <a:pt x="274319" y="9144"/>
                  </a:moveTo>
                  <a:lnTo>
                    <a:pt x="274319" y="0"/>
                  </a:lnTo>
                </a:path>
                <a:path w="274319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1591055" y="294893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1449323" y="2944362"/>
              <a:ext cx="311150" cy="36830"/>
            </a:xfrm>
            <a:custGeom>
              <a:avLst/>
              <a:gdLst/>
              <a:ahLst/>
              <a:cxnLst/>
              <a:rect l="l" t="t" r="r" b="b"/>
              <a:pathLst>
                <a:path w="311150" h="36830">
                  <a:moveTo>
                    <a:pt x="301752" y="9144"/>
                  </a:moveTo>
                  <a:lnTo>
                    <a:pt x="301752" y="0"/>
                  </a:lnTo>
                </a:path>
                <a:path w="311150" h="36830">
                  <a:moveTo>
                    <a:pt x="9143" y="18287"/>
                  </a:moveTo>
                  <a:lnTo>
                    <a:pt x="9143" y="9143"/>
                  </a:lnTo>
                </a:path>
                <a:path w="311150" h="36830">
                  <a:moveTo>
                    <a:pt x="137160" y="18287"/>
                  </a:moveTo>
                  <a:lnTo>
                    <a:pt x="137160" y="9143"/>
                  </a:lnTo>
                </a:path>
                <a:path w="311150" h="36830">
                  <a:moveTo>
                    <a:pt x="164592" y="18287"/>
                  </a:moveTo>
                  <a:lnTo>
                    <a:pt x="164592" y="9143"/>
                  </a:lnTo>
                </a:path>
                <a:path w="311150" h="36830">
                  <a:moveTo>
                    <a:pt x="310896" y="18287"/>
                  </a:moveTo>
                  <a:lnTo>
                    <a:pt x="310896" y="9143"/>
                  </a:lnTo>
                </a:path>
                <a:path w="311150" h="36830">
                  <a:moveTo>
                    <a:pt x="0" y="27431"/>
                  </a:moveTo>
                  <a:lnTo>
                    <a:pt x="0" y="18287"/>
                  </a:lnTo>
                </a:path>
                <a:path w="311150" h="36830">
                  <a:moveTo>
                    <a:pt x="128015" y="27431"/>
                  </a:moveTo>
                  <a:lnTo>
                    <a:pt x="128015" y="18287"/>
                  </a:lnTo>
                </a:path>
                <a:path w="311150" h="36830">
                  <a:moveTo>
                    <a:pt x="173736" y="27431"/>
                  </a:moveTo>
                  <a:lnTo>
                    <a:pt x="173736" y="18287"/>
                  </a:lnTo>
                </a:path>
                <a:path w="311150" h="36830">
                  <a:moveTo>
                    <a:pt x="310896" y="27431"/>
                  </a:moveTo>
                  <a:lnTo>
                    <a:pt x="310896" y="18287"/>
                  </a:lnTo>
                </a:path>
                <a:path w="311150" h="36830">
                  <a:moveTo>
                    <a:pt x="0" y="36575"/>
                  </a:moveTo>
                  <a:lnTo>
                    <a:pt x="0" y="27431"/>
                  </a:lnTo>
                </a:path>
                <a:path w="311150" h="36830">
                  <a:moveTo>
                    <a:pt x="128015" y="36575"/>
                  </a:moveTo>
                  <a:lnTo>
                    <a:pt x="128015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1618488" y="297636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1440180" y="2971794"/>
              <a:ext cx="338455" cy="36830"/>
            </a:xfrm>
            <a:custGeom>
              <a:avLst/>
              <a:gdLst/>
              <a:ahLst/>
              <a:cxnLst/>
              <a:rect l="l" t="t" r="r" b="b"/>
              <a:pathLst>
                <a:path w="338455" h="36830">
                  <a:moveTo>
                    <a:pt x="329184" y="9144"/>
                  </a:moveTo>
                  <a:lnTo>
                    <a:pt x="329184" y="0"/>
                  </a:lnTo>
                </a:path>
                <a:path w="338455" h="36830">
                  <a:moveTo>
                    <a:pt x="0" y="18288"/>
                  </a:moveTo>
                  <a:lnTo>
                    <a:pt x="0" y="9144"/>
                  </a:lnTo>
                </a:path>
                <a:path w="338455" h="36830">
                  <a:moveTo>
                    <a:pt x="137159" y="18288"/>
                  </a:moveTo>
                  <a:lnTo>
                    <a:pt x="137159" y="9144"/>
                  </a:lnTo>
                </a:path>
                <a:path w="338455" h="36830">
                  <a:moveTo>
                    <a:pt x="192023" y="18288"/>
                  </a:moveTo>
                  <a:lnTo>
                    <a:pt x="192023" y="9144"/>
                  </a:lnTo>
                </a:path>
                <a:path w="338455" h="36830">
                  <a:moveTo>
                    <a:pt x="329184" y="18288"/>
                  </a:moveTo>
                  <a:lnTo>
                    <a:pt x="329184" y="9144"/>
                  </a:lnTo>
                </a:path>
                <a:path w="338455" h="36830">
                  <a:moveTo>
                    <a:pt x="0" y="27432"/>
                  </a:moveTo>
                  <a:lnTo>
                    <a:pt x="0" y="18288"/>
                  </a:lnTo>
                </a:path>
                <a:path w="338455" h="36830">
                  <a:moveTo>
                    <a:pt x="128015" y="27432"/>
                  </a:moveTo>
                  <a:lnTo>
                    <a:pt x="128015" y="18288"/>
                  </a:lnTo>
                </a:path>
                <a:path w="338455" h="36830">
                  <a:moveTo>
                    <a:pt x="192023" y="27432"/>
                  </a:moveTo>
                  <a:lnTo>
                    <a:pt x="192023" y="18288"/>
                  </a:lnTo>
                </a:path>
                <a:path w="338455" h="36830">
                  <a:moveTo>
                    <a:pt x="329184" y="27432"/>
                  </a:moveTo>
                  <a:lnTo>
                    <a:pt x="329184" y="18288"/>
                  </a:lnTo>
                </a:path>
                <a:path w="338455" h="36830">
                  <a:moveTo>
                    <a:pt x="0" y="36575"/>
                  </a:moveTo>
                  <a:lnTo>
                    <a:pt x="0" y="27431"/>
                  </a:lnTo>
                </a:path>
                <a:path w="338455" h="36830">
                  <a:moveTo>
                    <a:pt x="128015" y="36575"/>
                  </a:moveTo>
                  <a:lnTo>
                    <a:pt x="128015" y="27431"/>
                  </a:lnTo>
                </a:path>
                <a:path w="338455" h="36830">
                  <a:moveTo>
                    <a:pt x="192023" y="36575"/>
                  </a:moveTo>
                  <a:lnTo>
                    <a:pt x="192023" y="27431"/>
                  </a:lnTo>
                </a:path>
                <a:path w="338455" h="36830">
                  <a:moveTo>
                    <a:pt x="338328" y="36575"/>
                  </a:moveTo>
                  <a:lnTo>
                    <a:pt x="338328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1078992" y="3012942"/>
              <a:ext cx="365760" cy="0"/>
            </a:xfrm>
            <a:custGeom>
              <a:avLst/>
              <a:gdLst/>
              <a:ahLst/>
              <a:cxnLst/>
              <a:rect l="l" t="t" r="r" b="b"/>
              <a:pathLst>
                <a:path w="365759" h="0">
                  <a:moveTo>
                    <a:pt x="0" y="0"/>
                  </a:moveTo>
                  <a:lnTo>
                    <a:pt x="36575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568195" y="3008370"/>
              <a:ext cx="64135" cy="9525"/>
            </a:xfrm>
            <a:custGeom>
              <a:avLst/>
              <a:gdLst/>
              <a:ahLst/>
              <a:cxnLst/>
              <a:rect l="l" t="t" r="r" b="b"/>
              <a:pathLst>
                <a:path w="64135" h="9525">
                  <a:moveTo>
                    <a:pt x="0" y="9144"/>
                  </a:moveTo>
                  <a:lnTo>
                    <a:pt x="0" y="0"/>
                  </a:lnTo>
                </a:path>
                <a:path w="64135" h="9525">
                  <a:moveTo>
                    <a:pt x="64007" y="9144"/>
                  </a:moveTo>
                  <a:lnTo>
                    <a:pt x="64007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773936" y="3012942"/>
              <a:ext cx="182880" cy="0"/>
            </a:xfrm>
            <a:custGeom>
              <a:avLst/>
              <a:gdLst/>
              <a:ahLst/>
              <a:cxnLst/>
              <a:rect l="l" t="t" r="r" b="b"/>
              <a:pathLst>
                <a:path w="182880" h="0">
                  <a:moveTo>
                    <a:pt x="0" y="0"/>
                  </a:moveTo>
                  <a:lnTo>
                    <a:pt x="18288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809244" y="3008370"/>
              <a:ext cx="2002789" cy="18415"/>
            </a:xfrm>
            <a:custGeom>
              <a:avLst/>
              <a:gdLst/>
              <a:ahLst/>
              <a:cxnLst/>
              <a:rect l="l" t="t" r="r" b="b"/>
              <a:pathLst>
                <a:path w="2002789" h="18414">
                  <a:moveTo>
                    <a:pt x="2002535" y="9144"/>
                  </a:moveTo>
                  <a:lnTo>
                    <a:pt x="2002535" y="0"/>
                  </a:lnTo>
                </a:path>
                <a:path w="2002789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5256" y="2971794"/>
              <a:ext cx="109727" cy="91440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818388" y="3017514"/>
              <a:ext cx="2085339" cy="36830"/>
            </a:xfrm>
            <a:custGeom>
              <a:avLst/>
              <a:gdLst/>
              <a:ahLst/>
              <a:cxnLst/>
              <a:rect l="l" t="t" r="r" b="b"/>
              <a:pathLst>
                <a:path w="2085339" h="36830">
                  <a:moveTo>
                    <a:pt x="265175" y="9144"/>
                  </a:moveTo>
                  <a:lnTo>
                    <a:pt x="265175" y="0"/>
                  </a:lnTo>
                </a:path>
                <a:path w="2085339" h="36830">
                  <a:moveTo>
                    <a:pt x="438912" y="9144"/>
                  </a:moveTo>
                  <a:lnTo>
                    <a:pt x="438912" y="0"/>
                  </a:lnTo>
                </a:path>
                <a:path w="2085339" h="36830">
                  <a:moveTo>
                    <a:pt x="621791" y="9144"/>
                  </a:moveTo>
                  <a:lnTo>
                    <a:pt x="621791" y="0"/>
                  </a:lnTo>
                </a:path>
                <a:path w="2085339" h="36830">
                  <a:moveTo>
                    <a:pt x="749807" y="9144"/>
                  </a:moveTo>
                  <a:lnTo>
                    <a:pt x="749807" y="0"/>
                  </a:lnTo>
                </a:path>
                <a:path w="2085339" h="36830">
                  <a:moveTo>
                    <a:pt x="813815" y="9144"/>
                  </a:moveTo>
                  <a:lnTo>
                    <a:pt x="813815" y="0"/>
                  </a:lnTo>
                </a:path>
                <a:path w="2085339" h="36830">
                  <a:moveTo>
                    <a:pt x="960120" y="9144"/>
                  </a:moveTo>
                  <a:lnTo>
                    <a:pt x="960120" y="0"/>
                  </a:lnTo>
                </a:path>
                <a:path w="2085339" h="36830">
                  <a:moveTo>
                    <a:pt x="1133855" y="9144"/>
                  </a:moveTo>
                  <a:lnTo>
                    <a:pt x="1133855" y="0"/>
                  </a:lnTo>
                </a:path>
                <a:path w="2085339" h="36830">
                  <a:moveTo>
                    <a:pt x="1993391" y="9144"/>
                  </a:moveTo>
                  <a:lnTo>
                    <a:pt x="1993391" y="0"/>
                  </a:lnTo>
                </a:path>
                <a:path w="2085339" h="36830">
                  <a:moveTo>
                    <a:pt x="2084831" y="9144"/>
                  </a:moveTo>
                  <a:lnTo>
                    <a:pt x="2084831" y="0"/>
                  </a:lnTo>
                </a:path>
                <a:path w="2085339" h="36830">
                  <a:moveTo>
                    <a:pt x="0" y="18288"/>
                  </a:moveTo>
                  <a:lnTo>
                    <a:pt x="0" y="9144"/>
                  </a:lnTo>
                </a:path>
                <a:path w="2085339" h="36830">
                  <a:moveTo>
                    <a:pt x="265175" y="18288"/>
                  </a:moveTo>
                  <a:lnTo>
                    <a:pt x="265175" y="9144"/>
                  </a:lnTo>
                </a:path>
                <a:path w="2085339" h="36830">
                  <a:moveTo>
                    <a:pt x="438912" y="18288"/>
                  </a:moveTo>
                  <a:lnTo>
                    <a:pt x="438912" y="9144"/>
                  </a:lnTo>
                </a:path>
                <a:path w="2085339" h="36830">
                  <a:moveTo>
                    <a:pt x="621791" y="18288"/>
                  </a:moveTo>
                  <a:lnTo>
                    <a:pt x="621791" y="9144"/>
                  </a:lnTo>
                </a:path>
                <a:path w="2085339" h="36830">
                  <a:moveTo>
                    <a:pt x="749807" y="18288"/>
                  </a:moveTo>
                  <a:lnTo>
                    <a:pt x="749807" y="9144"/>
                  </a:lnTo>
                </a:path>
                <a:path w="2085339" h="36830">
                  <a:moveTo>
                    <a:pt x="813815" y="18288"/>
                  </a:moveTo>
                  <a:lnTo>
                    <a:pt x="813815" y="9144"/>
                  </a:lnTo>
                </a:path>
                <a:path w="2085339" h="36830">
                  <a:moveTo>
                    <a:pt x="950976" y="18288"/>
                  </a:moveTo>
                  <a:lnTo>
                    <a:pt x="950976" y="9144"/>
                  </a:lnTo>
                </a:path>
                <a:path w="2085339" h="36830">
                  <a:moveTo>
                    <a:pt x="1133855" y="18288"/>
                  </a:moveTo>
                  <a:lnTo>
                    <a:pt x="1133855" y="9144"/>
                  </a:lnTo>
                </a:path>
                <a:path w="2085339" h="36830">
                  <a:moveTo>
                    <a:pt x="1993391" y="18288"/>
                  </a:moveTo>
                  <a:lnTo>
                    <a:pt x="1993391" y="9144"/>
                  </a:lnTo>
                </a:path>
                <a:path w="2085339" h="36830">
                  <a:moveTo>
                    <a:pt x="2075688" y="18288"/>
                  </a:moveTo>
                  <a:lnTo>
                    <a:pt x="2075688" y="9144"/>
                  </a:lnTo>
                </a:path>
                <a:path w="2085339" h="36830">
                  <a:moveTo>
                    <a:pt x="0" y="27431"/>
                  </a:moveTo>
                  <a:lnTo>
                    <a:pt x="0" y="18287"/>
                  </a:lnTo>
                </a:path>
                <a:path w="2085339" h="36830">
                  <a:moveTo>
                    <a:pt x="265175" y="27431"/>
                  </a:moveTo>
                  <a:lnTo>
                    <a:pt x="265175" y="18287"/>
                  </a:lnTo>
                </a:path>
                <a:path w="2085339" h="36830">
                  <a:moveTo>
                    <a:pt x="438912" y="27431"/>
                  </a:moveTo>
                  <a:lnTo>
                    <a:pt x="438912" y="18287"/>
                  </a:lnTo>
                </a:path>
                <a:path w="2085339" h="36830">
                  <a:moveTo>
                    <a:pt x="621791" y="27431"/>
                  </a:moveTo>
                  <a:lnTo>
                    <a:pt x="621791" y="18287"/>
                  </a:lnTo>
                </a:path>
                <a:path w="2085339" h="36830">
                  <a:moveTo>
                    <a:pt x="758951" y="27431"/>
                  </a:moveTo>
                  <a:lnTo>
                    <a:pt x="758951" y="18287"/>
                  </a:lnTo>
                </a:path>
                <a:path w="2085339" h="36830">
                  <a:moveTo>
                    <a:pt x="813815" y="27431"/>
                  </a:moveTo>
                  <a:lnTo>
                    <a:pt x="813815" y="18287"/>
                  </a:lnTo>
                </a:path>
                <a:path w="2085339" h="36830">
                  <a:moveTo>
                    <a:pt x="950976" y="27431"/>
                  </a:moveTo>
                  <a:lnTo>
                    <a:pt x="950976" y="18287"/>
                  </a:lnTo>
                </a:path>
                <a:path w="2085339" h="36830">
                  <a:moveTo>
                    <a:pt x="1133855" y="27431"/>
                  </a:moveTo>
                  <a:lnTo>
                    <a:pt x="1133855" y="18287"/>
                  </a:lnTo>
                </a:path>
                <a:path w="2085339" h="36830">
                  <a:moveTo>
                    <a:pt x="1993391" y="27431"/>
                  </a:moveTo>
                  <a:lnTo>
                    <a:pt x="1993391" y="18287"/>
                  </a:lnTo>
                </a:path>
                <a:path w="2085339" h="36830">
                  <a:moveTo>
                    <a:pt x="2066543" y="27431"/>
                  </a:moveTo>
                  <a:lnTo>
                    <a:pt x="2066543" y="18287"/>
                  </a:lnTo>
                </a:path>
                <a:path w="2085339" h="36830">
                  <a:moveTo>
                    <a:pt x="0" y="36575"/>
                  </a:moveTo>
                  <a:lnTo>
                    <a:pt x="0" y="27431"/>
                  </a:lnTo>
                </a:path>
                <a:path w="2085339" h="36830">
                  <a:moveTo>
                    <a:pt x="265175" y="36575"/>
                  </a:moveTo>
                  <a:lnTo>
                    <a:pt x="265175" y="27431"/>
                  </a:lnTo>
                </a:path>
                <a:path w="2085339" h="36830">
                  <a:moveTo>
                    <a:pt x="438912" y="36575"/>
                  </a:moveTo>
                  <a:lnTo>
                    <a:pt x="438912" y="27431"/>
                  </a:lnTo>
                </a:path>
                <a:path w="2085339" h="36830">
                  <a:moveTo>
                    <a:pt x="621791" y="36575"/>
                  </a:moveTo>
                  <a:lnTo>
                    <a:pt x="621791" y="27431"/>
                  </a:lnTo>
                </a:path>
                <a:path w="2085339" h="36830">
                  <a:moveTo>
                    <a:pt x="758951" y="36575"/>
                  </a:moveTo>
                  <a:lnTo>
                    <a:pt x="758951" y="27431"/>
                  </a:lnTo>
                </a:path>
                <a:path w="2085339" h="36830">
                  <a:moveTo>
                    <a:pt x="813815" y="36575"/>
                  </a:moveTo>
                  <a:lnTo>
                    <a:pt x="813815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13432" y="3017514"/>
              <a:ext cx="155447" cy="73151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818388" y="3044946"/>
              <a:ext cx="2057400" cy="18415"/>
            </a:xfrm>
            <a:custGeom>
              <a:avLst/>
              <a:gdLst/>
              <a:ahLst/>
              <a:cxnLst/>
              <a:rect l="l" t="t" r="r" b="b"/>
              <a:pathLst>
                <a:path w="2057400" h="18414">
                  <a:moveTo>
                    <a:pt x="950976" y="9144"/>
                  </a:moveTo>
                  <a:lnTo>
                    <a:pt x="950976" y="0"/>
                  </a:lnTo>
                </a:path>
                <a:path w="2057400" h="18414">
                  <a:moveTo>
                    <a:pt x="1133855" y="9144"/>
                  </a:moveTo>
                  <a:lnTo>
                    <a:pt x="1133855" y="0"/>
                  </a:lnTo>
                </a:path>
                <a:path w="2057400" h="18414">
                  <a:moveTo>
                    <a:pt x="1993391" y="9144"/>
                  </a:moveTo>
                  <a:lnTo>
                    <a:pt x="1993391" y="0"/>
                  </a:lnTo>
                </a:path>
                <a:path w="2057400" h="18414">
                  <a:moveTo>
                    <a:pt x="2057400" y="9144"/>
                  </a:moveTo>
                  <a:lnTo>
                    <a:pt x="2057400" y="0"/>
                  </a:lnTo>
                </a:path>
                <a:path w="2057400" h="18414">
                  <a:moveTo>
                    <a:pt x="0" y="18288"/>
                  </a:moveTo>
                  <a:lnTo>
                    <a:pt x="0" y="9144"/>
                  </a:lnTo>
                </a:path>
                <a:path w="2057400" h="18414">
                  <a:moveTo>
                    <a:pt x="256031" y="18288"/>
                  </a:moveTo>
                  <a:lnTo>
                    <a:pt x="256031" y="9144"/>
                  </a:lnTo>
                </a:path>
                <a:path w="2057400" h="18414">
                  <a:moveTo>
                    <a:pt x="438912" y="18288"/>
                  </a:moveTo>
                  <a:lnTo>
                    <a:pt x="438912" y="9144"/>
                  </a:lnTo>
                </a:path>
                <a:path w="2057400" h="18414">
                  <a:moveTo>
                    <a:pt x="630935" y="18288"/>
                  </a:moveTo>
                  <a:lnTo>
                    <a:pt x="630935" y="9144"/>
                  </a:lnTo>
                </a:path>
                <a:path w="2057400" h="18414">
                  <a:moveTo>
                    <a:pt x="758951" y="18288"/>
                  </a:moveTo>
                  <a:lnTo>
                    <a:pt x="758951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1618488" y="305866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1760219" y="3054090"/>
              <a:ext cx="1106805" cy="9525"/>
            </a:xfrm>
            <a:custGeom>
              <a:avLst/>
              <a:gdLst/>
              <a:ahLst/>
              <a:cxnLst/>
              <a:rect l="l" t="t" r="r" b="b"/>
              <a:pathLst>
                <a:path w="1106805" h="9525">
                  <a:moveTo>
                    <a:pt x="0" y="9144"/>
                  </a:moveTo>
                  <a:lnTo>
                    <a:pt x="0" y="0"/>
                  </a:lnTo>
                </a:path>
                <a:path w="1106805" h="9525">
                  <a:moveTo>
                    <a:pt x="192023" y="9144"/>
                  </a:moveTo>
                  <a:lnTo>
                    <a:pt x="192023" y="0"/>
                  </a:lnTo>
                </a:path>
                <a:path w="1106805" h="9525">
                  <a:moveTo>
                    <a:pt x="1051559" y="9144"/>
                  </a:moveTo>
                  <a:lnTo>
                    <a:pt x="1051559" y="0"/>
                  </a:lnTo>
                </a:path>
                <a:path w="1106805" h="9525">
                  <a:moveTo>
                    <a:pt x="1106423" y="9144"/>
                  </a:moveTo>
                  <a:lnTo>
                    <a:pt x="1106423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813816" y="306780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827532" y="3063234"/>
              <a:ext cx="2030095" cy="36830"/>
            </a:xfrm>
            <a:custGeom>
              <a:avLst/>
              <a:gdLst/>
              <a:ahLst/>
              <a:cxnLst/>
              <a:rect l="l" t="t" r="r" b="b"/>
              <a:pathLst>
                <a:path w="2030095" h="36830">
                  <a:moveTo>
                    <a:pt x="246887" y="9144"/>
                  </a:moveTo>
                  <a:lnTo>
                    <a:pt x="246887" y="0"/>
                  </a:lnTo>
                </a:path>
                <a:path w="2030095" h="36830">
                  <a:moveTo>
                    <a:pt x="429768" y="9144"/>
                  </a:moveTo>
                  <a:lnTo>
                    <a:pt x="429768" y="0"/>
                  </a:lnTo>
                </a:path>
                <a:path w="2030095" h="36830">
                  <a:moveTo>
                    <a:pt x="621791" y="9144"/>
                  </a:moveTo>
                  <a:lnTo>
                    <a:pt x="621791" y="0"/>
                  </a:lnTo>
                </a:path>
                <a:path w="2030095" h="36830">
                  <a:moveTo>
                    <a:pt x="758952" y="9144"/>
                  </a:moveTo>
                  <a:lnTo>
                    <a:pt x="758952" y="0"/>
                  </a:lnTo>
                </a:path>
                <a:path w="2030095" h="36830">
                  <a:moveTo>
                    <a:pt x="795528" y="9144"/>
                  </a:moveTo>
                  <a:lnTo>
                    <a:pt x="795528" y="0"/>
                  </a:lnTo>
                </a:path>
                <a:path w="2030095" h="36830">
                  <a:moveTo>
                    <a:pt x="932688" y="9144"/>
                  </a:moveTo>
                  <a:lnTo>
                    <a:pt x="932688" y="0"/>
                  </a:lnTo>
                </a:path>
                <a:path w="2030095" h="36830">
                  <a:moveTo>
                    <a:pt x="1124711" y="9144"/>
                  </a:moveTo>
                  <a:lnTo>
                    <a:pt x="1124711" y="0"/>
                  </a:lnTo>
                </a:path>
                <a:path w="2030095" h="36830">
                  <a:moveTo>
                    <a:pt x="1984247" y="9144"/>
                  </a:moveTo>
                  <a:lnTo>
                    <a:pt x="1984247" y="0"/>
                  </a:lnTo>
                </a:path>
                <a:path w="2030095" h="36830">
                  <a:moveTo>
                    <a:pt x="2029968" y="9144"/>
                  </a:moveTo>
                  <a:lnTo>
                    <a:pt x="2029968" y="0"/>
                  </a:lnTo>
                </a:path>
                <a:path w="2030095" h="36830">
                  <a:moveTo>
                    <a:pt x="0" y="18287"/>
                  </a:moveTo>
                  <a:lnTo>
                    <a:pt x="0" y="9143"/>
                  </a:lnTo>
                </a:path>
                <a:path w="2030095" h="36830">
                  <a:moveTo>
                    <a:pt x="237744" y="18287"/>
                  </a:moveTo>
                  <a:lnTo>
                    <a:pt x="237744" y="9143"/>
                  </a:lnTo>
                </a:path>
                <a:path w="2030095" h="36830">
                  <a:moveTo>
                    <a:pt x="429768" y="18287"/>
                  </a:moveTo>
                  <a:lnTo>
                    <a:pt x="429768" y="9143"/>
                  </a:lnTo>
                </a:path>
                <a:path w="2030095" h="36830">
                  <a:moveTo>
                    <a:pt x="630935" y="18287"/>
                  </a:moveTo>
                  <a:lnTo>
                    <a:pt x="630935" y="9143"/>
                  </a:lnTo>
                </a:path>
                <a:path w="2030095" h="36830">
                  <a:moveTo>
                    <a:pt x="768096" y="18287"/>
                  </a:moveTo>
                  <a:lnTo>
                    <a:pt x="768096" y="9143"/>
                  </a:lnTo>
                </a:path>
                <a:path w="2030095" h="36830">
                  <a:moveTo>
                    <a:pt x="786384" y="18287"/>
                  </a:moveTo>
                  <a:lnTo>
                    <a:pt x="786384" y="9143"/>
                  </a:lnTo>
                </a:path>
                <a:path w="2030095" h="36830">
                  <a:moveTo>
                    <a:pt x="923544" y="18287"/>
                  </a:moveTo>
                  <a:lnTo>
                    <a:pt x="923544" y="9143"/>
                  </a:lnTo>
                </a:path>
                <a:path w="2030095" h="36830">
                  <a:moveTo>
                    <a:pt x="1124711" y="18287"/>
                  </a:moveTo>
                  <a:lnTo>
                    <a:pt x="1124711" y="9143"/>
                  </a:lnTo>
                </a:path>
                <a:path w="2030095" h="36830">
                  <a:moveTo>
                    <a:pt x="1984247" y="18287"/>
                  </a:moveTo>
                  <a:lnTo>
                    <a:pt x="1984247" y="9143"/>
                  </a:lnTo>
                </a:path>
                <a:path w="2030095" h="36830">
                  <a:moveTo>
                    <a:pt x="2020823" y="18287"/>
                  </a:moveTo>
                  <a:lnTo>
                    <a:pt x="2020823" y="9143"/>
                  </a:lnTo>
                </a:path>
                <a:path w="2030095" h="36830">
                  <a:moveTo>
                    <a:pt x="9143" y="27431"/>
                  </a:moveTo>
                  <a:lnTo>
                    <a:pt x="9143" y="18287"/>
                  </a:lnTo>
                </a:path>
                <a:path w="2030095" h="36830">
                  <a:moveTo>
                    <a:pt x="237744" y="27431"/>
                  </a:moveTo>
                  <a:lnTo>
                    <a:pt x="237744" y="18287"/>
                  </a:lnTo>
                </a:path>
                <a:path w="2030095" h="36830">
                  <a:moveTo>
                    <a:pt x="429768" y="27431"/>
                  </a:moveTo>
                  <a:lnTo>
                    <a:pt x="429768" y="18287"/>
                  </a:lnTo>
                </a:path>
                <a:path w="2030095" h="36830">
                  <a:moveTo>
                    <a:pt x="640079" y="27431"/>
                  </a:moveTo>
                  <a:lnTo>
                    <a:pt x="640079" y="18287"/>
                  </a:lnTo>
                </a:path>
                <a:path w="2030095" h="36830">
                  <a:moveTo>
                    <a:pt x="777240" y="27431"/>
                  </a:moveTo>
                  <a:lnTo>
                    <a:pt x="777240" y="18287"/>
                  </a:lnTo>
                </a:path>
                <a:path w="2030095" h="36830">
                  <a:moveTo>
                    <a:pt x="914399" y="27431"/>
                  </a:moveTo>
                  <a:lnTo>
                    <a:pt x="914399" y="18287"/>
                  </a:lnTo>
                </a:path>
                <a:path w="2030095" h="36830">
                  <a:moveTo>
                    <a:pt x="1124711" y="27431"/>
                  </a:moveTo>
                  <a:lnTo>
                    <a:pt x="1124711" y="18287"/>
                  </a:lnTo>
                </a:path>
                <a:path w="2030095" h="36830">
                  <a:moveTo>
                    <a:pt x="1984247" y="27431"/>
                  </a:moveTo>
                  <a:lnTo>
                    <a:pt x="1984247" y="18287"/>
                  </a:lnTo>
                </a:path>
                <a:path w="2030095" h="36830">
                  <a:moveTo>
                    <a:pt x="2011680" y="27431"/>
                  </a:moveTo>
                  <a:lnTo>
                    <a:pt x="2011680" y="18287"/>
                  </a:lnTo>
                </a:path>
                <a:path w="2030095" h="36830">
                  <a:moveTo>
                    <a:pt x="18287" y="36575"/>
                  </a:moveTo>
                  <a:lnTo>
                    <a:pt x="18287" y="27431"/>
                  </a:lnTo>
                </a:path>
                <a:path w="2030095" h="36830">
                  <a:moveTo>
                    <a:pt x="228600" y="36575"/>
                  </a:moveTo>
                  <a:lnTo>
                    <a:pt x="228600" y="27431"/>
                  </a:lnTo>
                </a:path>
                <a:path w="2030095" h="36830">
                  <a:moveTo>
                    <a:pt x="429768" y="36575"/>
                  </a:moveTo>
                  <a:lnTo>
                    <a:pt x="429768" y="27431"/>
                  </a:lnTo>
                </a:path>
                <a:path w="2030095" h="36830">
                  <a:moveTo>
                    <a:pt x="649224" y="36575"/>
                  </a:moveTo>
                  <a:lnTo>
                    <a:pt x="649224" y="27431"/>
                  </a:lnTo>
                </a:path>
                <a:path w="2030095" h="36830">
                  <a:moveTo>
                    <a:pt x="768096" y="36575"/>
                  </a:moveTo>
                  <a:lnTo>
                    <a:pt x="768096" y="27431"/>
                  </a:lnTo>
                </a:path>
                <a:path w="2030095" h="36830">
                  <a:moveTo>
                    <a:pt x="786384" y="36575"/>
                  </a:moveTo>
                  <a:lnTo>
                    <a:pt x="786384" y="2743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719072" y="309523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845820" y="3090666"/>
              <a:ext cx="1984375" cy="18415"/>
            </a:xfrm>
            <a:custGeom>
              <a:avLst/>
              <a:gdLst/>
              <a:ahLst/>
              <a:cxnLst/>
              <a:rect l="l" t="t" r="r" b="b"/>
              <a:pathLst>
                <a:path w="1984375" h="18414">
                  <a:moveTo>
                    <a:pt x="1106423" y="9144"/>
                  </a:moveTo>
                  <a:lnTo>
                    <a:pt x="1106423" y="0"/>
                  </a:lnTo>
                </a:path>
                <a:path w="1984375" h="18414">
                  <a:moveTo>
                    <a:pt x="1965959" y="9144"/>
                  </a:moveTo>
                  <a:lnTo>
                    <a:pt x="1965959" y="0"/>
                  </a:lnTo>
                </a:path>
                <a:path w="1984375" h="18414">
                  <a:moveTo>
                    <a:pt x="1984247" y="9144"/>
                  </a:moveTo>
                  <a:lnTo>
                    <a:pt x="1984247" y="0"/>
                  </a:lnTo>
                </a:path>
                <a:path w="1984375" h="18414">
                  <a:moveTo>
                    <a:pt x="0" y="18288"/>
                  </a:moveTo>
                  <a:lnTo>
                    <a:pt x="0" y="9144"/>
                  </a:lnTo>
                </a:path>
                <a:path w="1984375" h="18414">
                  <a:moveTo>
                    <a:pt x="201168" y="18288"/>
                  </a:moveTo>
                  <a:lnTo>
                    <a:pt x="201168" y="9144"/>
                  </a:lnTo>
                </a:path>
                <a:path w="1984375" h="18414">
                  <a:moveTo>
                    <a:pt x="411480" y="18288"/>
                  </a:moveTo>
                  <a:lnTo>
                    <a:pt x="41148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1481327" y="310438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13432" y="3081522"/>
              <a:ext cx="164592" cy="27432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1572768" y="3104382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5" h="0">
                  <a:moveTo>
                    <a:pt x="0" y="0"/>
                  </a:moveTo>
                  <a:lnTo>
                    <a:pt x="18287" y="0"/>
                  </a:lnTo>
                </a:path>
                <a:path w="146685" h="0">
                  <a:moveTo>
                    <a:pt x="45720" y="0"/>
                  </a:moveTo>
                  <a:lnTo>
                    <a:pt x="73152" y="0"/>
                  </a:lnTo>
                </a:path>
                <a:path w="146685" h="0">
                  <a:moveTo>
                    <a:pt x="118872" y="0"/>
                  </a:moveTo>
                  <a:lnTo>
                    <a:pt x="14630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1952244" y="309981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850392" y="3104382"/>
              <a:ext cx="1975485" cy="9525"/>
            </a:xfrm>
            <a:custGeom>
              <a:avLst/>
              <a:gdLst/>
              <a:ahLst/>
              <a:cxnLst/>
              <a:rect l="l" t="t" r="r" b="b"/>
              <a:pathLst>
                <a:path w="1975485" h="9525">
                  <a:moveTo>
                    <a:pt x="1956815" y="0"/>
                  </a:moveTo>
                  <a:lnTo>
                    <a:pt x="1975103" y="0"/>
                  </a:lnTo>
                </a:path>
                <a:path w="1975485" h="9525">
                  <a:moveTo>
                    <a:pt x="0" y="9143"/>
                  </a:moveTo>
                  <a:lnTo>
                    <a:pt x="18287" y="91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1037844" y="3108954"/>
              <a:ext cx="219710" cy="9525"/>
            </a:xfrm>
            <a:custGeom>
              <a:avLst/>
              <a:gdLst/>
              <a:ahLst/>
              <a:cxnLst/>
              <a:rect l="l" t="t" r="r" b="b"/>
              <a:pathLst>
                <a:path w="219709" h="9525">
                  <a:moveTo>
                    <a:pt x="0" y="9144"/>
                  </a:moveTo>
                  <a:lnTo>
                    <a:pt x="0" y="0"/>
                  </a:lnTo>
                </a:path>
                <a:path w="219709" h="9525">
                  <a:moveTo>
                    <a:pt x="219456" y="9144"/>
                  </a:moveTo>
                  <a:lnTo>
                    <a:pt x="21945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1490472" y="3113526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4" h="0">
                  <a:moveTo>
                    <a:pt x="0" y="0"/>
                  </a:moveTo>
                  <a:lnTo>
                    <a:pt x="91440" y="0"/>
                  </a:lnTo>
                </a:path>
                <a:path w="201294" h="0">
                  <a:moveTo>
                    <a:pt x="155447" y="0"/>
                  </a:moveTo>
                  <a:lnTo>
                    <a:pt x="20116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873252" y="3108954"/>
              <a:ext cx="2039620" cy="18415"/>
            </a:xfrm>
            <a:custGeom>
              <a:avLst/>
              <a:gdLst/>
              <a:ahLst/>
              <a:cxnLst/>
              <a:rect l="l" t="t" r="r" b="b"/>
              <a:pathLst>
                <a:path w="2039620" h="18414">
                  <a:moveTo>
                    <a:pt x="1078991" y="9144"/>
                  </a:moveTo>
                  <a:lnTo>
                    <a:pt x="1078991" y="0"/>
                  </a:lnTo>
                </a:path>
                <a:path w="2039620" h="18414">
                  <a:moveTo>
                    <a:pt x="1938527" y="9144"/>
                  </a:moveTo>
                  <a:lnTo>
                    <a:pt x="1938527" y="0"/>
                  </a:lnTo>
                </a:path>
                <a:path w="2039620" h="18414">
                  <a:moveTo>
                    <a:pt x="2039112" y="9144"/>
                  </a:moveTo>
                  <a:lnTo>
                    <a:pt x="2039112" y="0"/>
                  </a:lnTo>
                </a:path>
                <a:path w="2039620" h="18414">
                  <a:moveTo>
                    <a:pt x="0" y="18288"/>
                  </a:moveTo>
                  <a:lnTo>
                    <a:pt x="0" y="9144"/>
                  </a:lnTo>
                </a:path>
                <a:path w="2039620" h="18414">
                  <a:moveTo>
                    <a:pt x="155448" y="18288"/>
                  </a:moveTo>
                  <a:lnTo>
                    <a:pt x="155448" y="9144"/>
                  </a:lnTo>
                </a:path>
                <a:path w="2039620" h="18414">
                  <a:moveTo>
                    <a:pt x="1078991" y="18288"/>
                  </a:moveTo>
                  <a:lnTo>
                    <a:pt x="1078991" y="9144"/>
                  </a:lnTo>
                </a:path>
                <a:path w="2039620" h="18414">
                  <a:moveTo>
                    <a:pt x="1938527" y="18288"/>
                  </a:moveTo>
                  <a:lnTo>
                    <a:pt x="1938527" y="9144"/>
                  </a:lnTo>
                </a:path>
                <a:path w="2039620" h="18414">
                  <a:moveTo>
                    <a:pt x="2029967" y="18288"/>
                  </a:moveTo>
                  <a:lnTo>
                    <a:pt x="2029967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877824" y="3131814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4" h="0">
                  <a:moveTo>
                    <a:pt x="0" y="0"/>
                  </a:moveTo>
                  <a:lnTo>
                    <a:pt x="18287" y="0"/>
                  </a:lnTo>
                </a:path>
                <a:path w="146684" h="0">
                  <a:moveTo>
                    <a:pt x="128015" y="0"/>
                  </a:moveTo>
                  <a:lnTo>
                    <a:pt x="14630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1952244" y="3127242"/>
              <a:ext cx="942340" cy="9525"/>
            </a:xfrm>
            <a:custGeom>
              <a:avLst/>
              <a:gdLst/>
              <a:ahLst/>
              <a:cxnLst/>
              <a:rect l="l" t="t" r="r" b="b"/>
              <a:pathLst>
                <a:path w="942339" h="9525">
                  <a:moveTo>
                    <a:pt x="0" y="9144"/>
                  </a:moveTo>
                  <a:lnTo>
                    <a:pt x="0" y="0"/>
                  </a:lnTo>
                </a:path>
                <a:path w="942339" h="9525">
                  <a:moveTo>
                    <a:pt x="859536" y="9144"/>
                  </a:moveTo>
                  <a:lnTo>
                    <a:pt x="859536" y="0"/>
                  </a:lnTo>
                </a:path>
                <a:path w="942339" h="9525">
                  <a:moveTo>
                    <a:pt x="941832" y="9144"/>
                  </a:moveTo>
                  <a:lnTo>
                    <a:pt x="941832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896112" y="3140958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5" h="0">
                  <a:moveTo>
                    <a:pt x="0" y="0"/>
                  </a:moveTo>
                  <a:lnTo>
                    <a:pt x="45719" y="0"/>
                  </a:lnTo>
                </a:path>
                <a:path w="109855" h="0">
                  <a:moveTo>
                    <a:pt x="54863" y="0"/>
                  </a:moveTo>
                  <a:lnTo>
                    <a:pt x="10972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946404" y="3136386"/>
              <a:ext cx="1938655" cy="82550"/>
            </a:xfrm>
            <a:custGeom>
              <a:avLst/>
              <a:gdLst/>
              <a:ahLst/>
              <a:cxnLst/>
              <a:rect l="l" t="t" r="r" b="b"/>
              <a:pathLst>
                <a:path w="1938655" h="82550">
                  <a:moveTo>
                    <a:pt x="1005839" y="9144"/>
                  </a:moveTo>
                  <a:lnTo>
                    <a:pt x="1005839" y="0"/>
                  </a:lnTo>
                </a:path>
                <a:path w="1938655" h="82550">
                  <a:moveTo>
                    <a:pt x="1865376" y="9144"/>
                  </a:moveTo>
                  <a:lnTo>
                    <a:pt x="1865376" y="0"/>
                  </a:lnTo>
                </a:path>
                <a:path w="1938655" h="82550">
                  <a:moveTo>
                    <a:pt x="1938527" y="9144"/>
                  </a:moveTo>
                  <a:lnTo>
                    <a:pt x="1938527" y="0"/>
                  </a:lnTo>
                </a:path>
                <a:path w="1938655" h="82550">
                  <a:moveTo>
                    <a:pt x="0" y="18287"/>
                  </a:moveTo>
                  <a:lnTo>
                    <a:pt x="0" y="9143"/>
                  </a:lnTo>
                </a:path>
                <a:path w="1938655" h="82550">
                  <a:moveTo>
                    <a:pt x="1005839" y="18287"/>
                  </a:moveTo>
                  <a:lnTo>
                    <a:pt x="1005839" y="9143"/>
                  </a:lnTo>
                </a:path>
                <a:path w="1938655" h="82550">
                  <a:moveTo>
                    <a:pt x="1453896" y="18287"/>
                  </a:moveTo>
                  <a:lnTo>
                    <a:pt x="1453896" y="9143"/>
                  </a:lnTo>
                </a:path>
                <a:path w="1938655" h="82550">
                  <a:moveTo>
                    <a:pt x="1865376" y="18287"/>
                  </a:moveTo>
                  <a:lnTo>
                    <a:pt x="1865376" y="9143"/>
                  </a:lnTo>
                </a:path>
                <a:path w="1938655" h="82550">
                  <a:moveTo>
                    <a:pt x="1929384" y="18287"/>
                  </a:moveTo>
                  <a:lnTo>
                    <a:pt x="1929384" y="9143"/>
                  </a:lnTo>
                </a:path>
                <a:path w="1938655" h="82550">
                  <a:moveTo>
                    <a:pt x="1005839" y="27431"/>
                  </a:moveTo>
                  <a:lnTo>
                    <a:pt x="1005839" y="18287"/>
                  </a:lnTo>
                </a:path>
                <a:path w="1938655" h="82550">
                  <a:moveTo>
                    <a:pt x="1453896" y="27431"/>
                  </a:moveTo>
                  <a:lnTo>
                    <a:pt x="1453896" y="18287"/>
                  </a:lnTo>
                </a:path>
                <a:path w="1938655" h="82550">
                  <a:moveTo>
                    <a:pt x="1865376" y="27431"/>
                  </a:moveTo>
                  <a:lnTo>
                    <a:pt x="1865376" y="18287"/>
                  </a:lnTo>
                </a:path>
                <a:path w="1938655" h="82550">
                  <a:moveTo>
                    <a:pt x="1920239" y="27431"/>
                  </a:moveTo>
                  <a:lnTo>
                    <a:pt x="1920239" y="18287"/>
                  </a:lnTo>
                </a:path>
                <a:path w="1938655" h="82550">
                  <a:moveTo>
                    <a:pt x="1005839" y="36575"/>
                  </a:moveTo>
                  <a:lnTo>
                    <a:pt x="1005839" y="27431"/>
                  </a:lnTo>
                </a:path>
                <a:path w="1938655" h="82550">
                  <a:moveTo>
                    <a:pt x="1453896" y="36575"/>
                  </a:moveTo>
                  <a:lnTo>
                    <a:pt x="1453896" y="27431"/>
                  </a:lnTo>
                </a:path>
                <a:path w="1938655" h="82550">
                  <a:moveTo>
                    <a:pt x="1865376" y="36575"/>
                  </a:moveTo>
                  <a:lnTo>
                    <a:pt x="1865376" y="27431"/>
                  </a:lnTo>
                </a:path>
                <a:path w="1938655" h="82550">
                  <a:moveTo>
                    <a:pt x="1920239" y="36575"/>
                  </a:moveTo>
                  <a:lnTo>
                    <a:pt x="1920239" y="27431"/>
                  </a:lnTo>
                </a:path>
                <a:path w="1938655" h="82550">
                  <a:moveTo>
                    <a:pt x="1005839" y="45720"/>
                  </a:moveTo>
                  <a:lnTo>
                    <a:pt x="1005839" y="36575"/>
                  </a:lnTo>
                </a:path>
                <a:path w="1938655" h="82550">
                  <a:moveTo>
                    <a:pt x="1453896" y="45720"/>
                  </a:moveTo>
                  <a:lnTo>
                    <a:pt x="1453896" y="36575"/>
                  </a:lnTo>
                </a:path>
                <a:path w="1938655" h="82550">
                  <a:moveTo>
                    <a:pt x="1865376" y="45720"/>
                  </a:moveTo>
                  <a:lnTo>
                    <a:pt x="1865376" y="36575"/>
                  </a:lnTo>
                </a:path>
                <a:path w="1938655" h="82550">
                  <a:moveTo>
                    <a:pt x="1911096" y="45720"/>
                  </a:moveTo>
                  <a:lnTo>
                    <a:pt x="1911096" y="36575"/>
                  </a:lnTo>
                </a:path>
                <a:path w="1938655" h="82550">
                  <a:moveTo>
                    <a:pt x="1005839" y="54863"/>
                  </a:moveTo>
                  <a:lnTo>
                    <a:pt x="1005839" y="45719"/>
                  </a:lnTo>
                </a:path>
                <a:path w="1938655" h="82550">
                  <a:moveTo>
                    <a:pt x="1453896" y="54863"/>
                  </a:moveTo>
                  <a:lnTo>
                    <a:pt x="1453896" y="45719"/>
                  </a:lnTo>
                </a:path>
                <a:path w="1938655" h="82550">
                  <a:moveTo>
                    <a:pt x="1865376" y="54863"/>
                  </a:moveTo>
                  <a:lnTo>
                    <a:pt x="1865376" y="45719"/>
                  </a:lnTo>
                </a:path>
                <a:path w="1938655" h="82550">
                  <a:moveTo>
                    <a:pt x="1901952" y="54863"/>
                  </a:moveTo>
                  <a:lnTo>
                    <a:pt x="1901952" y="45719"/>
                  </a:lnTo>
                </a:path>
                <a:path w="1938655" h="82550">
                  <a:moveTo>
                    <a:pt x="1005839" y="64007"/>
                  </a:moveTo>
                  <a:lnTo>
                    <a:pt x="1005839" y="54863"/>
                  </a:lnTo>
                </a:path>
                <a:path w="1938655" h="82550">
                  <a:moveTo>
                    <a:pt x="1399032" y="64007"/>
                  </a:moveTo>
                  <a:lnTo>
                    <a:pt x="1399032" y="54863"/>
                  </a:lnTo>
                </a:path>
                <a:path w="1938655" h="82550">
                  <a:moveTo>
                    <a:pt x="1453896" y="64007"/>
                  </a:moveTo>
                  <a:lnTo>
                    <a:pt x="1453896" y="54863"/>
                  </a:lnTo>
                </a:path>
                <a:path w="1938655" h="82550">
                  <a:moveTo>
                    <a:pt x="1508760" y="64007"/>
                  </a:moveTo>
                  <a:lnTo>
                    <a:pt x="1508760" y="54863"/>
                  </a:lnTo>
                </a:path>
                <a:path w="1938655" h="82550">
                  <a:moveTo>
                    <a:pt x="1865376" y="64007"/>
                  </a:moveTo>
                  <a:lnTo>
                    <a:pt x="1865376" y="54863"/>
                  </a:lnTo>
                </a:path>
                <a:path w="1938655" h="82550">
                  <a:moveTo>
                    <a:pt x="1892808" y="64007"/>
                  </a:moveTo>
                  <a:lnTo>
                    <a:pt x="1892808" y="54863"/>
                  </a:lnTo>
                </a:path>
                <a:path w="1938655" h="82550">
                  <a:moveTo>
                    <a:pt x="1005839" y="73151"/>
                  </a:moveTo>
                  <a:lnTo>
                    <a:pt x="1005839" y="64007"/>
                  </a:lnTo>
                </a:path>
                <a:path w="1938655" h="82550">
                  <a:moveTo>
                    <a:pt x="1408175" y="73151"/>
                  </a:moveTo>
                  <a:lnTo>
                    <a:pt x="1408175" y="64007"/>
                  </a:lnTo>
                </a:path>
                <a:path w="1938655" h="82550">
                  <a:moveTo>
                    <a:pt x="1453896" y="73151"/>
                  </a:moveTo>
                  <a:lnTo>
                    <a:pt x="1453896" y="64007"/>
                  </a:lnTo>
                </a:path>
                <a:path w="1938655" h="82550">
                  <a:moveTo>
                    <a:pt x="1499615" y="73151"/>
                  </a:moveTo>
                  <a:lnTo>
                    <a:pt x="1499615" y="64007"/>
                  </a:lnTo>
                </a:path>
                <a:path w="1938655" h="82550">
                  <a:moveTo>
                    <a:pt x="1865376" y="73151"/>
                  </a:moveTo>
                  <a:lnTo>
                    <a:pt x="1865376" y="64007"/>
                  </a:lnTo>
                </a:path>
                <a:path w="1938655" h="82550">
                  <a:moveTo>
                    <a:pt x="1883664" y="73151"/>
                  </a:moveTo>
                  <a:lnTo>
                    <a:pt x="1883664" y="64007"/>
                  </a:lnTo>
                </a:path>
                <a:path w="1938655" h="82550">
                  <a:moveTo>
                    <a:pt x="1005839" y="82296"/>
                  </a:moveTo>
                  <a:lnTo>
                    <a:pt x="1005839" y="73151"/>
                  </a:lnTo>
                </a:path>
                <a:path w="1938655" h="82550">
                  <a:moveTo>
                    <a:pt x="1417320" y="82296"/>
                  </a:moveTo>
                  <a:lnTo>
                    <a:pt x="1417320" y="73151"/>
                  </a:lnTo>
                </a:path>
                <a:path w="1938655" h="82550">
                  <a:moveTo>
                    <a:pt x="1453896" y="82296"/>
                  </a:moveTo>
                  <a:lnTo>
                    <a:pt x="1453896" y="73151"/>
                  </a:lnTo>
                </a:path>
                <a:path w="1938655" h="82550">
                  <a:moveTo>
                    <a:pt x="1490472" y="82296"/>
                  </a:moveTo>
                  <a:lnTo>
                    <a:pt x="1490472" y="7315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2807207" y="321411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1952244" y="3218682"/>
              <a:ext cx="960119" cy="27940"/>
            </a:xfrm>
            <a:custGeom>
              <a:avLst/>
              <a:gdLst/>
              <a:ahLst/>
              <a:cxnLst/>
              <a:rect l="l" t="t" r="r" b="b"/>
              <a:pathLst>
                <a:path w="960119" h="27939">
                  <a:moveTo>
                    <a:pt x="0" y="9144"/>
                  </a:moveTo>
                  <a:lnTo>
                    <a:pt x="0" y="0"/>
                  </a:lnTo>
                </a:path>
                <a:path w="960119" h="27939">
                  <a:moveTo>
                    <a:pt x="420624" y="9144"/>
                  </a:moveTo>
                  <a:lnTo>
                    <a:pt x="420624" y="0"/>
                  </a:lnTo>
                </a:path>
                <a:path w="960119" h="27939">
                  <a:moveTo>
                    <a:pt x="448056" y="9144"/>
                  </a:moveTo>
                  <a:lnTo>
                    <a:pt x="448056" y="0"/>
                  </a:lnTo>
                </a:path>
                <a:path w="960119" h="27939">
                  <a:moveTo>
                    <a:pt x="475488" y="9144"/>
                  </a:moveTo>
                  <a:lnTo>
                    <a:pt x="475488" y="0"/>
                  </a:lnTo>
                </a:path>
                <a:path w="960119" h="27939">
                  <a:moveTo>
                    <a:pt x="859536" y="9144"/>
                  </a:moveTo>
                  <a:lnTo>
                    <a:pt x="859536" y="0"/>
                  </a:lnTo>
                </a:path>
                <a:path w="960119" h="27939">
                  <a:moveTo>
                    <a:pt x="960120" y="9144"/>
                  </a:moveTo>
                  <a:lnTo>
                    <a:pt x="960120" y="0"/>
                  </a:lnTo>
                </a:path>
                <a:path w="960119" h="27939">
                  <a:moveTo>
                    <a:pt x="0" y="18287"/>
                  </a:moveTo>
                  <a:lnTo>
                    <a:pt x="0" y="9143"/>
                  </a:lnTo>
                </a:path>
                <a:path w="960119" h="27939">
                  <a:moveTo>
                    <a:pt x="429768" y="18287"/>
                  </a:moveTo>
                  <a:lnTo>
                    <a:pt x="429768" y="9143"/>
                  </a:lnTo>
                </a:path>
                <a:path w="960119" h="27939">
                  <a:moveTo>
                    <a:pt x="448056" y="18287"/>
                  </a:moveTo>
                  <a:lnTo>
                    <a:pt x="448056" y="9143"/>
                  </a:lnTo>
                </a:path>
                <a:path w="960119" h="27939">
                  <a:moveTo>
                    <a:pt x="466344" y="18287"/>
                  </a:moveTo>
                  <a:lnTo>
                    <a:pt x="466344" y="9143"/>
                  </a:lnTo>
                </a:path>
                <a:path w="960119" h="27939">
                  <a:moveTo>
                    <a:pt x="859536" y="18287"/>
                  </a:moveTo>
                  <a:lnTo>
                    <a:pt x="859536" y="9143"/>
                  </a:lnTo>
                </a:path>
                <a:path w="960119" h="27939">
                  <a:moveTo>
                    <a:pt x="950976" y="18287"/>
                  </a:moveTo>
                  <a:lnTo>
                    <a:pt x="950976" y="9143"/>
                  </a:lnTo>
                </a:path>
                <a:path w="960119" h="27939">
                  <a:moveTo>
                    <a:pt x="0" y="27431"/>
                  </a:moveTo>
                  <a:lnTo>
                    <a:pt x="0" y="18287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2386583" y="324154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2811779" y="3236970"/>
              <a:ext cx="82550" cy="9525"/>
            </a:xfrm>
            <a:custGeom>
              <a:avLst/>
              <a:gdLst/>
              <a:ahLst/>
              <a:cxnLst/>
              <a:rect l="l" t="t" r="r" b="b"/>
              <a:pathLst>
                <a:path w="82550" h="9525">
                  <a:moveTo>
                    <a:pt x="0" y="9144"/>
                  </a:moveTo>
                  <a:lnTo>
                    <a:pt x="0" y="0"/>
                  </a:lnTo>
                </a:path>
                <a:path w="82550" h="9525">
                  <a:moveTo>
                    <a:pt x="82296" y="9144"/>
                  </a:moveTo>
                  <a:lnTo>
                    <a:pt x="8229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1947672" y="3250686"/>
              <a:ext cx="868680" cy="0"/>
            </a:xfrm>
            <a:custGeom>
              <a:avLst/>
              <a:gdLst/>
              <a:ahLst/>
              <a:cxnLst/>
              <a:rect l="l" t="t" r="r" b="b"/>
              <a:pathLst>
                <a:path w="868680" h="0">
                  <a:moveTo>
                    <a:pt x="0" y="0"/>
                  </a:moveTo>
                  <a:lnTo>
                    <a:pt x="86868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1952244" y="3246114"/>
              <a:ext cx="932815" cy="18415"/>
            </a:xfrm>
            <a:custGeom>
              <a:avLst/>
              <a:gdLst/>
              <a:ahLst/>
              <a:cxnLst/>
              <a:rect l="l" t="t" r="r" b="b"/>
              <a:pathLst>
                <a:path w="932814" h="18414">
                  <a:moveTo>
                    <a:pt x="932688" y="9144"/>
                  </a:moveTo>
                  <a:lnTo>
                    <a:pt x="932688" y="0"/>
                  </a:lnTo>
                </a:path>
                <a:path w="932814" h="18414">
                  <a:moveTo>
                    <a:pt x="0" y="18288"/>
                  </a:moveTo>
                  <a:lnTo>
                    <a:pt x="0" y="914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2386583" y="325983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1952244" y="3255258"/>
              <a:ext cx="923925" cy="64135"/>
            </a:xfrm>
            <a:custGeom>
              <a:avLst/>
              <a:gdLst/>
              <a:ahLst/>
              <a:cxnLst/>
              <a:rect l="l" t="t" r="r" b="b"/>
              <a:pathLst>
                <a:path w="923925" h="64135">
                  <a:moveTo>
                    <a:pt x="859536" y="9144"/>
                  </a:moveTo>
                  <a:lnTo>
                    <a:pt x="859536" y="0"/>
                  </a:lnTo>
                </a:path>
                <a:path w="923925" h="64135">
                  <a:moveTo>
                    <a:pt x="923544" y="9144"/>
                  </a:moveTo>
                  <a:lnTo>
                    <a:pt x="923544" y="0"/>
                  </a:lnTo>
                </a:path>
                <a:path w="923925" h="64135">
                  <a:moveTo>
                    <a:pt x="0" y="18287"/>
                  </a:moveTo>
                  <a:lnTo>
                    <a:pt x="0" y="9143"/>
                  </a:lnTo>
                </a:path>
                <a:path w="923925" h="64135">
                  <a:moveTo>
                    <a:pt x="429768" y="18287"/>
                  </a:moveTo>
                  <a:lnTo>
                    <a:pt x="429768" y="9143"/>
                  </a:lnTo>
                </a:path>
                <a:path w="923925" h="64135">
                  <a:moveTo>
                    <a:pt x="448056" y="18287"/>
                  </a:moveTo>
                  <a:lnTo>
                    <a:pt x="448056" y="9143"/>
                  </a:lnTo>
                </a:path>
                <a:path w="923925" h="64135">
                  <a:moveTo>
                    <a:pt x="466344" y="18287"/>
                  </a:moveTo>
                  <a:lnTo>
                    <a:pt x="466344" y="9143"/>
                  </a:lnTo>
                </a:path>
                <a:path w="923925" h="64135">
                  <a:moveTo>
                    <a:pt x="859536" y="18287"/>
                  </a:moveTo>
                  <a:lnTo>
                    <a:pt x="859536" y="9143"/>
                  </a:lnTo>
                </a:path>
                <a:path w="923925" h="64135">
                  <a:moveTo>
                    <a:pt x="914400" y="18287"/>
                  </a:moveTo>
                  <a:lnTo>
                    <a:pt x="914400" y="9143"/>
                  </a:lnTo>
                </a:path>
                <a:path w="923925" h="64135">
                  <a:moveTo>
                    <a:pt x="0" y="27431"/>
                  </a:moveTo>
                  <a:lnTo>
                    <a:pt x="0" y="18287"/>
                  </a:lnTo>
                </a:path>
                <a:path w="923925" h="64135">
                  <a:moveTo>
                    <a:pt x="420624" y="27431"/>
                  </a:moveTo>
                  <a:lnTo>
                    <a:pt x="420624" y="18287"/>
                  </a:lnTo>
                </a:path>
                <a:path w="923925" h="64135">
                  <a:moveTo>
                    <a:pt x="448056" y="27431"/>
                  </a:moveTo>
                  <a:lnTo>
                    <a:pt x="448056" y="18287"/>
                  </a:lnTo>
                </a:path>
                <a:path w="923925" h="64135">
                  <a:moveTo>
                    <a:pt x="475488" y="27431"/>
                  </a:moveTo>
                  <a:lnTo>
                    <a:pt x="475488" y="18287"/>
                  </a:lnTo>
                </a:path>
                <a:path w="923925" h="64135">
                  <a:moveTo>
                    <a:pt x="859536" y="27431"/>
                  </a:moveTo>
                  <a:lnTo>
                    <a:pt x="859536" y="18287"/>
                  </a:lnTo>
                </a:path>
                <a:path w="923925" h="64135">
                  <a:moveTo>
                    <a:pt x="905256" y="27431"/>
                  </a:moveTo>
                  <a:lnTo>
                    <a:pt x="905256" y="18287"/>
                  </a:lnTo>
                </a:path>
                <a:path w="923925" h="64135">
                  <a:moveTo>
                    <a:pt x="0" y="36575"/>
                  </a:moveTo>
                  <a:lnTo>
                    <a:pt x="0" y="27431"/>
                  </a:lnTo>
                </a:path>
                <a:path w="923925" h="64135">
                  <a:moveTo>
                    <a:pt x="411480" y="36575"/>
                  </a:moveTo>
                  <a:lnTo>
                    <a:pt x="411480" y="27431"/>
                  </a:lnTo>
                </a:path>
                <a:path w="923925" h="64135">
                  <a:moveTo>
                    <a:pt x="448056" y="36575"/>
                  </a:moveTo>
                  <a:lnTo>
                    <a:pt x="448056" y="27431"/>
                  </a:lnTo>
                </a:path>
                <a:path w="923925" h="64135">
                  <a:moveTo>
                    <a:pt x="484632" y="36575"/>
                  </a:moveTo>
                  <a:lnTo>
                    <a:pt x="484632" y="27431"/>
                  </a:lnTo>
                </a:path>
                <a:path w="923925" h="64135">
                  <a:moveTo>
                    <a:pt x="859536" y="36575"/>
                  </a:moveTo>
                  <a:lnTo>
                    <a:pt x="859536" y="27431"/>
                  </a:lnTo>
                </a:path>
                <a:path w="923925" h="64135">
                  <a:moveTo>
                    <a:pt x="896112" y="36575"/>
                  </a:moveTo>
                  <a:lnTo>
                    <a:pt x="896112" y="27431"/>
                  </a:lnTo>
                </a:path>
                <a:path w="923925" h="64135">
                  <a:moveTo>
                    <a:pt x="0" y="45720"/>
                  </a:moveTo>
                  <a:lnTo>
                    <a:pt x="0" y="36575"/>
                  </a:lnTo>
                </a:path>
                <a:path w="923925" h="64135">
                  <a:moveTo>
                    <a:pt x="402336" y="45720"/>
                  </a:moveTo>
                  <a:lnTo>
                    <a:pt x="402336" y="36575"/>
                  </a:lnTo>
                </a:path>
                <a:path w="923925" h="64135">
                  <a:moveTo>
                    <a:pt x="448056" y="45720"/>
                  </a:moveTo>
                  <a:lnTo>
                    <a:pt x="448056" y="36575"/>
                  </a:lnTo>
                </a:path>
                <a:path w="923925" h="64135">
                  <a:moveTo>
                    <a:pt x="493775" y="45720"/>
                  </a:moveTo>
                  <a:lnTo>
                    <a:pt x="493775" y="36575"/>
                  </a:lnTo>
                </a:path>
                <a:path w="923925" h="64135">
                  <a:moveTo>
                    <a:pt x="859536" y="45720"/>
                  </a:moveTo>
                  <a:lnTo>
                    <a:pt x="859536" y="36575"/>
                  </a:lnTo>
                </a:path>
                <a:path w="923925" h="64135">
                  <a:moveTo>
                    <a:pt x="886968" y="45720"/>
                  </a:moveTo>
                  <a:lnTo>
                    <a:pt x="886968" y="36575"/>
                  </a:lnTo>
                </a:path>
                <a:path w="923925" h="64135">
                  <a:moveTo>
                    <a:pt x="0" y="54863"/>
                  </a:moveTo>
                  <a:lnTo>
                    <a:pt x="0" y="45719"/>
                  </a:lnTo>
                </a:path>
                <a:path w="923925" h="64135">
                  <a:moveTo>
                    <a:pt x="393192" y="54863"/>
                  </a:moveTo>
                  <a:lnTo>
                    <a:pt x="393192" y="45719"/>
                  </a:lnTo>
                </a:path>
                <a:path w="923925" h="64135">
                  <a:moveTo>
                    <a:pt x="448056" y="54863"/>
                  </a:moveTo>
                  <a:lnTo>
                    <a:pt x="448056" y="45719"/>
                  </a:lnTo>
                </a:path>
                <a:path w="923925" h="64135">
                  <a:moveTo>
                    <a:pt x="502920" y="54863"/>
                  </a:moveTo>
                  <a:lnTo>
                    <a:pt x="502920" y="45719"/>
                  </a:lnTo>
                </a:path>
                <a:path w="923925" h="64135">
                  <a:moveTo>
                    <a:pt x="859536" y="54863"/>
                  </a:moveTo>
                  <a:lnTo>
                    <a:pt x="859536" y="45719"/>
                  </a:lnTo>
                </a:path>
                <a:path w="923925" h="64135">
                  <a:moveTo>
                    <a:pt x="877824" y="54863"/>
                  </a:moveTo>
                  <a:lnTo>
                    <a:pt x="877824" y="45719"/>
                  </a:lnTo>
                </a:path>
                <a:path w="923925" h="64135">
                  <a:moveTo>
                    <a:pt x="0" y="64007"/>
                  </a:moveTo>
                  <a:lnTo>
                    <a:pt x="0" y="5486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2322575" y="331469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2400300" y="3310122"/>
              <a:ext cx="64135" cy="9525"/>
            </a:xfrm>
            <a:custGeom>
              <a:avLst/>
              <a:gdLst/>
              <a:ahLst/>
              <a:cxnLst/>
              <a:rect l="l" t="t" r="r" b="b"/>
              <a:pathLst>
                <a:path w="64135" h="9525">
                  <a:moveTo>
                    <a:pt x="0" y="9144"/>
                  </a:moveTo>
                  <a:lnTo>
                    <a:pt x="0" y="0"/>
                  </a:lnTo>
                </a:path>
                <a:path w="64135" h="9525">
                  <a:moveTo>
                    <a:pt x="64008" y="9144"/>
                  </a:moveTo>
                  <a:lnTo>
                    <a:pt x="64008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2807207" y="331469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 h="0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1952244" y="3319266"/>
              <a:ext cx="859790" cy="192405"/>
            </a:xfrm>
            <a:custGeom>
              <a:avLst/>
              <a:gdLst/>
              <a:ahLst/>
              <a:cxnLst/>
              <a:rect l="l" t="t" r="r" b="b"/>
              <a:pathLst>
                <a:path w="859789" h="192404">
                  <a:moveTo>
                    <a:pt x="0" y="9144"/>
                  </a:moveTo>
                  <a:lnTo>
                    <a:pt x="0" y="0"/>
                  </a:lnTo>
                </a:path>
                <a:path w="859789" h="192404">
                  <a:moveTo>
                    <a:pt x="448056" y="9144"/>
                  </a:moveTo>
                  <a:lnTo>
                    <a:pt x="448056" y="0"/>
                  </a:lnTo>
                </a:path>
                <a:path w="859789" h="192404">
                  <a:moveTo>
                    <a:pt x="859536" y="9144"/>
                  </a:moveTo>
                  <a:lnTo>
                    <a:pt x="859536" y="0"/>
                  </a:lnTo>
                </a:path>
                <a:path w="859789" h="192404">
                  <a:moveTo>
                    <a:pt x="0" y="18288"/>
                  </a:moveTo>
                  <a:lnTo>
                    <a:pt x="0" y="9144"/>
                  </a:lnTo>
                </a:path>
                <a:path w="859789" h="192404">
                  <a:moveTo>
                    <a:pt x="448056" y="18288"/>
                  </a:moveTo>
                  <a:lnTo>
                    <a:pt x="448056" y="9144"/>
                  </a:lnTo>
                </a:path>
                <a:path w="859789" h="192404">
                  <a:moveTo>
                    <a:pt x="859536" y="18288"/>
                  </a:moveTo>
                  <a:lnTo>
                    <a:pt x="859536" y="9144"/>
                  </a:lnTo>
                </a:path>
                <a:path w="859789" h="192404">
                  <a:moveTo>
                    <a:pt x="0" y="27431"/>
                  </a:moveTo>
                  <a:lnTo>
                    <a:pt x="0" y="18287"/>
                  </a:lnTo>
                </a:path>
                <a:path w="859789" h="192404">
                  <a:moveTo>
                    <a:pt x="448056" y="27431"/>
                  </a:moveTo>
                  <a:lnTo>
                    <a:pt x="448056" y="18287"/>
                  </a:lnTo>
                </a:path>
                <a:path w="859789" h="192404">
                  <a:moveTo>
                    <a:pt x="859536" y="27431"/>
                  </a:moveTo>
                  <a:lnTo>
                    <a:pt x="859536" y="18287"/>
                  </a:lnTo>
                </a:path>
                <a:path w="859789" h="192404">
                  <a:moveTo>
                    <a:pt x="0" y="36575"/>
                  </a:moveTo>
                  <a:lnTo>
                    <a:pt x="0" y="27431"/>
                  </a:lnTo>
                </a:path>
                <a:path w="859789" h="192404">
                  <a:moveTo>
                    <a:pt x="448056" y="36575"/>
                  </a:moveTo>
                  <a:lnTo>
                    <a:pt x="448056" y="27431"/>
                  </a:lnTo>
                </a:path>
                <a:path w="859789" h="192404">
                  <a:moveTo>
                    <a:pt x="859536" y="36575"/>
                  </a:moveTo>
                  <a:lnTo>
                    <a:pt x="859536" y="27431"/>
                  </a:lnTo>
                </a:path>
                <a:path w="859789" h="192404">
                  <a:moveTo>
                    <a:pt x="448056" y="45720"/>
                  </a:moveTo>
                  <a:lnTo>
                    <a:pt x="448056" y="36575"/>
                  </a:lnTo>
                </a:path>
                <a:path w="859789" h="192404">
                  <a:moveTo>
                    <a:pt x="438912" y="54864"/>
                  </a:moveTo>
                  <a:lnTo>
                    <a:pt x="438912" y="45720"/>
                  </a:lnTo>
                </a:path>
                <a:path w="859789" h="192404">
                  <a:moveTo>
                    <a:pt x="438912" y="64007"/>
                  </a:moveTo>
                  <a:lnTo>
                    <a:pt x="438912" y="54863"/>
                  </a:lnTo>
                </a:path>
                <a:path w="859789" h="192404">
                  <a:moveTo>
                    <a:pt x="429768" y="73151"/>
                  </a:moveTo>
                  <a:lnTo>
                    <a:pt x="429768" y="64007"/>
                  </a:lnTo>
                </a:path>
                <a:path w="859789" h="192404">
                  <a:moveTo>
                    <a:pt x="429768" y="82296"/>
                  </a:moveTo>
                  <a:lnTo>
                    <a:pt x="429768" y="73151"/>
                  </a:lnTo>
                </a:path>
                <a:path w="859789" h="192404">
                  <a:moveTo>
                    <a:pt x="429768" y="91440"/>
                  </a:moveTo>
                  <a:lnTo>
                    <a:pt x="429768" y="82296"/>
                  </a:lnTo>
                </a:path>
                <a:path w="859789" h="192404">
                  <a:moveTo>
                    <a:pt x="429768" y="100583"/>
                  </a:moveTo>
                  <a:lnTo>
                    <a:pt x="429768" y="91439"/>
                  </a:lnTo>
                </a:path>
                <a:path w="859789" h="192404">
                  <a:moveTo>
                    <a:pt x="420624" y="109727"/>
                  </a:moveTo>
                  <a:lnTo>
                    <a:pt x="420624" y="100583"/>
                  </a:lnTo>
                </a:path>
                <a:path w="859789" h="192404">
                  <a:moveTo>
                    <a:pt x="420624" y="118872"/>
                  </a:moveTo>
                  <a:lnTo>
                    <a:pt x="420624" y="109727"/>
                  </a:lnTo>
                </a:path>
                <a:path w="859789" h="192404">
                  <a:moveTo>
                    <a:pt x="411480" y="128016"/>
                  </a:moveTo>
                  <a:lnTo>
                    <a:pt x="411480" y="118872"/>
                  </a:lnTo>
                </a:path>
                <a:path w="859789" h="192404">
                  <a:moveTo>
                    <a:pt x="411480" y="137160"/>
                  </a:moveTo>
                  <a:lnTo>
                    <a:pt x="411480" y="128016"/>
                  </a:lnTo>
                </a:path>
                <a:path w="859789" h="192404">
                  <a:moveTo>
                    <a:pt x="411480" y="146303"/>
                  </a:moveTo>
                  <a:lnTo>
                    <a:pt x="411480" y="137159"/>
                  </a:lnTo>
                </a:path>
                <a:path w="859789" h="192404">
                  <a:moveTo>
                    <a:pt x="402336" y="155448"/>
                  </a:moveTo>
                  <a:lnTo>
                    <a:pt x="402336" y="146303"/>
                  </a:lnTo>
                </a:path>
                <a:path w="859789" h="192404">
                  <a:moveTo>
                    <a:pt x="402336" y="164592"/>
                  </a:moveTo>
                  <a:lnTo>
                    <a:pt x="402336" y="155448"/>
                  </a:lnTo>
                </a:path>
                <a:path w="859789" h="192404">
                  <a:moveTo>
                    <a:pt x="393192" y="173736"/>
                  </a:moveTo>
                  <a:lnTo>
                    <a:pt x="393192" y="164592"/>
                  </a:lnTo>
                </a:path>
                <a:path w="859789" h="192404">
                  <a:moveTo>
                    <a:pt x="393192" y="182879"/>
                  </a:moveTo>
                  <a:lnTo>
                    <a:pt x="393192" y="173735"/>
                  </a:lnTo>
                </a:path>
                <a:path w="859789" h="192404">
                  <a:moveTo>
                    <a:pt x="393192" y="192024"/>
                  </a:moveTo>
                  <a:lnTo>
                    <a:pt x="393192" y="182879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2322575" y="3515862"/>
              <a:ext cx="119380" cy="9525"/>
            </a:xfrm>
            <a:custGeom>
              <a:avLst/>
              <a:gdLst/>
              <a:ahLst/>
              <a:cxnLst/>
              <a:rect l="l" t="t" r="r" b="b"/>
              <a:pathLst>
                <a:path w="119380" h="9525">
                  <a:moveTo>
                    <a:pt x="0" y="0"/>
                  </a:moveTo>
                  <a:lnTo>
                    <a:pt x="18287" y="0"/>
                  </a:lnTo>
                </a:path>
                <a:path w="119380" h="9525">
                  <a:moveTo>
                    <a:pt x="0" y="9144"/>
                  </a:moveTo>
                  <a:lnTo>
                    <a:pt x="118872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2354580" y="3529578"/>
              <a:ext cx="73660" cy="109855"/>
            </a:xfrm>
            <a:custGeom>
              <a:avLst/>
              <a:gdLst/>
              <a:ahLst/>
              <a:cxnLst/>
              <a:rect l="l" t="t" r="r" b="b"/>
              <a:pathLst>
                <a:path w="73660" h="109854">
                  <a:moveTo>
                    <a:pt x="73151" y="9144"/>
                  </a:moveTo>
                  <a:lnTo>
                    <a:pt x="73151" y="0"/>
                  </a:lnTo>
                </a:path>
                <a:path w="73660" h="109854">
                  <a:moveTo>
                    <a:pt x="73151" y="18288"/>
                  </a:moveTo>
                  <a:lnTo>
                    <a:pt x="73151" y="9144"/>
                  </a:lnTo>
                </a:path>
                <a:path w="73660" h="109854">
                  <a:moveTo>
                    <a:pt x="64008" y="27432"/>
                  </a:moveTo>
                  <a:lnTo>
                    <a:pt x="64008" y="18288"/>
                  </a:lnTo>
                </a:path>
                <a:path w="73660" h="109854">
                  <a:moveTo>
                    <a:pt x="64008" y="36576"/>
                  </a:moveTo>
                  <a:lnTo>
                    <a:pt x="64008" y="27432"/>
                  </a:lnTo>
                </a:path>
                <a:path w="73660" h="109854">
                  <a:moveTo>
                    <a:pt x="64008" y="45720"/>
                  </a:moveTo>
                  <a:lnTo>
                    <a:pt x="64008" y="36575"/>
                  </a:lnTo>
                </a:path>
                <a:path w="73660" h="109854">
                  <a:moveTo>
                    <a:pt x="54863" y="54864"/>
                  </a:moveTo>
                  <a:lnTo>
                    <a:pt x="54863" y="45720"/>
                  </a:lnTo>
                </a:path>
                <a:path w="73660" h="109854">
                  <a:moveTo>
                    <a:pt x="54863" y="64008"/>
                  </a:moveTo>
                  <a:lnTo>
                    <a:pt x="54863" y="54864"/>
                  </a:lnTo>
                </a:path>
                <a:path w="73660" h="109854">
                  <a:moveTo>
                    <a:pt x="45720" y="73152"/>
                  </a:moveTo>
                  <a:lnTo>
                    <a:pt x="45720" y="64008"/>
                  </a:lnTo>
                </a:path>
                <a:path w="73660" h="109854">
                  <a:moveTo>
                    <a:pt x="45720" y="82296"/>
                  </a:moveTo>
                  <a:lnTo>
                    <a:pt x="45720" y="73151"/>
                  </a:lnTo>
                </a:path>
                <a:path w="73660" h="109854">
                  <a:moveTo>
                    <a:pt x="36575" y="91440"/>
                  </a:moveTo>
                  <a:lnTo>
                    <a:pt x="36575" y="82296"/>
                  </a:lnTo>
                </a:path>
                <a:path w="73660" h="109854">
                  <a:moveTo>
                    <a:pt x="36575" y="100584"/>
                  </a:moveTo>
                  <a:lnTo>
                    <a:pt x="36575" y="91440"/>
                  </a:lnTo>
                </a:path>
                <a:path w="73660" h="109854">
                  <a:moveTo>
                    <a:pt x="0" y="109728"/>
                  </a:moveTo>
                  <a:lnTo>
                    <a:pt x="0" y="100584"/>
                  </a:lnTo>
                </a:path>
                <a:path w="73660" h="109854">
                  <a:moveTo>
                    <a:pt x="36575" y="109728"/>
                  </a:moveTo>
                  <a:lnTo>
                    <a:pt x="36575" y="10058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2340863" y="3643878"/>
              <a:ext cx="82550" cy="91440"/>
            </a:xfrm>
            <a:custGeom>
              <a:avLst/>
              <a:gdLst/>
              <a:ahLst/>
              <a:cxnLst/>
              <a:rect l="l" t="t" r="r" b="b"/>
              <a:pathLst>
                <a:path w="82550" h="91439">
                  <a:moveTo>
                    <a:pt x="9143" y="0"/>
                  </a:moveTo>
                  <a:lnTo>
                    <a:pt x="54863" y="0"/>
                  </a:lnTo>
                </a:path>
                <a:path w="82550" h="91439">
                  <a:moveTo>
                    <a:pt x="9143" y="9144"/>
                  </a:moveTo>
                  <a:lnTo>
                    <a:pt x="64007" y="9144"/>
                  </a:lnTo>
                </a:path>
                <a:path w="82550" h="91439">
                  <a:moveTo>
                    <a:pt x="9143" y="18288"/>
                  </a:moveTo>
                  <a:lnTo>
                    <a:pt x="82295" y="18288"/>
                  </a:lnTo>
                </a:path>
                <a:path w="82550" h="91439">
                  <a:moveTo>
                    <a:pt x="9143" y="27432"/>
                  </a:moveTo>
                  <a:lnTo>
                    <a:pt x="73151" y="27432"/>
                  </a:lnTo>
                </a:path>
                <a:path w="82550" h="91439">
                  <a:moveTo>
                    <a:pt x="0" y="36575"/>
                  </a:moveTo>
                  <a:lnTo>
                    <a:pt x="64007" y="36575"/>
                  </a:lnTo>
                </a:path>
                <a:path w="82550" h="91439">
                  <a:moveTo>
                    <a:pt x="0" y="45720"/>
                  </a:moveTo>
                  <a:lnTo>
                    <a:pt x="54863" y="45720"/>
                  </a:lnTo>
                </a:path>
                <a:path w="82550" h="91439">
                  <a:moveTo>
                    <a:pt x="0" y="54864"/>
                  </a:moveTo>
                  <a:lnTo>
                    <a:pt x="45719" y="54864"/>
                  </a:lnTo>
                </a:path>
                <a:path w="82550" h="91439">
                  <a:moveTo>
                    <a:pt x="0" y="64008"/>
                  </a:moveTo>
                  <a:lnTo>
                    <a:pt x="36575" y="64008"/>
                  </a:lnTo>
                </a:path>
                <a:path w="82550" h="91439">
                  <a:moveTo>
                    <a:pt x="0" y="73152"/>
                  </a:moveTo>
                  <a:lnTo>
                    <a:pt x="36575" y="73152"/>
                  </a:lnTo>
                </a:path>
                <a:path w="82550" h="91439">
                  <a:moveTo>
                    <a:pt x="0" y="82296"/>
                  </a:moveTo>
                  <a:lnTo>
                    <a:pt x="27431" y="82296"/>
                  </a:lnTo>
                </a:path>
                <a:path w="82550" h="91439">
                  <a:moveTo>
                    <a:pt x="0" y="91440"/>
                  </a:moveTo>
                  <a:lnTo>
                    <a:pt x="18287" y="914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2345436" y="373989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w="0"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5" name="object 12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13432" y="2606034"/>
            <a:ext cx="155447" cy="91439"/>
          </a:xfrm>
          <a:prstGeom prst="rect">
            <a:avLst/>
          </a:prstGeom>
        </p:spPr>
      </p:pic>
      <p:sp>
        <p:nvSpPr>
          <p:cNvPr id="126" name="object 126" descr=""/>
          <p:cNvSpPr/>
          <p:nvPr/>
        </p:nvSpPr>
        <p:spPr>
          <a:xfrm>
            <a:off x="2249423" y="3835903"/>
            <a:ext cx="219710" cy="73660"/>
          </a:xfrm>
          <a:custGeom>
            <a:avLst/>
            <a:gdLst/>
            <a:ahLst/>
            <a:cxnLst/>
            <a:rect l="l" t="t" r="r" b="b"/>
            <a:pathLst>
              <a:path w="219710" h="73660">
                <a:moveTo>
                  <a:pt x="0" y="0"/>
                </a:moveTo>
                <a:lnTo>
                  <a:pt x="219456" y="0"/>
                </a:lnTo>
              </a:path>
              <a:path w="219710" h="73660">
                <a:moveTo>
                  <a:pt x="36575" y="45720"/>
                </a:moveTo>
                <a:lnTo>
                  <a:pt x="192024" y="45720"/>
                </a:lnTo>
              </a:path>
              <a:path w="219710" h="73660">
                <a:moveTo>
                  <a:pt x="73151" y="73151"/>
                </a:moveTo>
                <a:lnTo>
                  <a:pt x="155447" y="7315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7" name="object 127" descr=""/>
          <p:cNvGrpSpPr/>
          <p:nvPr/>
        </p:nvGrpSpPr>
        <p:grpSpPr>
          <a:xfrm>
            <a:off x="3104387" y="1446271"/>
            <a:ext cx="3656329" cy="2461260"/>
            <a:chOff x="3104387" y="1446271"/>
            <a:chExt cx="3656329" cy="2461260"/>
          </a:xfrm>
        </p:grpSpPr>
        <p:pic>
          <p:nvPicPr>
            <p:cNvPr id="128" name="object 12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10483" y="1452366"/>
              <a:ext cx="3643884" cy="2449068"/>
            </a:xfrm>
            <a:prstGeom prst="rect">
              <a:avLst/>
            </a:prstGeom>
          </p:spPr>
        </p:pic>
        <p:sp>
          <p:nvSpPr>
            <p:cNvPr id="129" name="object 129" descr=""/>
            <p:cNvSpPr/>
            <p:nvPr/>
          </p:nvSpPr>
          <p:spPr>
            <a:xfrm>
              <a:off x="3104388" y="1446275"/>
              <a:ext cx="3656329" cy="2461260"/>
            </a:xfrm>
            <a:custGeom>
              <a:avLst/>
              <a:gdLst/>
              <a:ahLst/>
              <a:cxnLst/>
              <a:rect l="l" t="t" r="r" b="b"/>
              <a:pathLst>
                <a:path w="3656329" h="2461260">
                  <a:moveTo>
                    <a:pt x="3656076" y="0"/>
                  </a:moveTo>
                  <a:lnTo>
                    <a:pt x="3649980" y="0"/>
                  </a:lnTo>
                  <a:lnTo>
                    <a:pt x="3649980" y="6096"/>
                  </a:lnTo>
                  <a:lnTo>
                    <a:pt x="3649980" y="2455164"/>
                  </a:lnTo>
                  <a:lnTo>
                    <a:pt x="6096" y="2455164"/>
                  </a:lnTo>
                  <a:lnTo>
                    <a:pt x="6096" y="6096"/>
                  </a:lnTo>
                  <a:lnTo>
                    <a:pt x="3649980" y="6096"/>
                  </a:lnTo>
                  <a:lnTo>
                    <a:pt x="364998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455164"/>
                  </a:lnTo>
                  <a:lnTo>
                    <a:pt x="0" y="2461260"/>
                  </a:lnTo>
                  <a:lnTo>
                    <a:pt x="6096" y="2461260"/>
                  </a:lnTo>
                  <a:lnTo>
                    <a:pt x="3649980" y="2461260"/>
                  </a:lnTo>
                  <a:lnTo>
                    <a:pt x="3656076" y="2461260"/>
                  </a:lnTo>
                  <a:lnTo>
                    <a:pt x="3656076" y="2455164"/>
                  </a:lnTo>
                  <a:lnTo>
                    <a:pt x="3656076" y="6096"/>
                  </a:lnTo>
                  <a:lnTo>
                    <a:pt x="36560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0" name="object 130" descr=""/>
          <p:cNvSpPr txBox="1"/>
          <p:nvPr/>
        </p:nvSpPr>
        <p:spPr>
          <a:xfrm>
            <a:off x="706627" y="4900678"/>
            <a:ext cx="6115050" cy="2834640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1200" b="1">
                <a:latin typeface="Comic Sans MS"/>
                <a:cs typeface="Comic Sans MS"/>
              </a:rPr>
              <a:t>Factores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que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afectan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la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estabilidad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transitoria</a:t>
            </a:r>
            <a:endParaRPr sz="1200">
              <a:latin typeface="Comic Sans MS"/>
              <a:cs typeface="Comic Sans MS"/>
            </a:endParaRPr>
          </a:p>
          <a:p>
            <a:pPr marL="12700" marR="5080">
              <a:lnSpc>
                <a:spcPct val="115799"/>
              </a:lnSpc>
              <a:spcBef>
                <a:spcPts val="600"/>
              </a:spcBef>
            </a:pPr>
            <a:r>
              <a:rPr dirty="0" sz="1200">
                <a:latin typeface="Comic Sans MS"/>
                <a:cs typeface="Comic Sans MS"/>
              </a:rPr>
              <a:t>Considerando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ejemplos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anteriores,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podemos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identificar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siguientes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factores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afectan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G: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G.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4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vertida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falta.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despeje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falta.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4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equivalente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después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fallo.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inercia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G.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4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vez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depende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excitación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rotor.</a:t>
            </a:r>
            <a:endParaRPr sz="1200">
              <a:latin typeface="Comic Sans MS"/>
              <a:cs typeface="Comic Sans MS"/>
            </a:endParaRPr>
          </a:p>
          <a:p>
            <a:pPr marL="469900" indent="-229235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transporte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1" name="object 131" descr=""/>
          <p:cNvSpPr/>
          <p:nvPr/>
        </p:nvSpPr>
        <p:spPr>
          <a:xfrm>
            <a:off x="0" y="8588583"/>
            <a:ext cx="7556500" cy="2104390"/>
          </a:xfrm>
          <a:custGeom>
            <a:avLst/>
            <a:gdLst/>
            <a:ahLst/>
            <a:cxnLst/>
            <a:rect l="l" t="t" r="r" b="b"/>
            <a:pathLst>
              <a:path w="7556500" h="2104390">
                <a:moveTo>
                  <a:pt x="0" y="2104090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2104090"/>
                </a:lnTo>
                <a:lnTo>
                  <a:pt x="0" y="21040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95044"/>
          </a:xfrm>
          <a:custGeom>
            <a:avLst/>
            <a:gdLst/>
            <a:ahLst/>
            <a:cxnLst/>
            <a:rect l="l" t="t" r="r" b="b"/>
            <a:pathLst>
              <a:path w="7556500" h="995044">
                <a:moveTo>
                  <a:pt x="0" y="0"/>
                </a:moveTo>
                <a:lnTo>
                  <a:pt x="7556475" y="0"/>
                </a:lnTo>
                <a:lnTo>
                  <a:pt x="7556475" y="994930"/>
                </a:lnTo>
                <a:lnTo>
                  <a:pt x="0" y="99493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55827" y="1026672"/>
            <a:ext cx="6248400" cy="4189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omic Sans MS"/>
                <a:cs typeface="Comic Sans MS"/>
              </a:rPr>
              <a:t>Estudio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omic Sans MS"/>
                <a:cs typeface="Comic Sans MS"/>
              </a:rPr>
              <a:t>Multimáquina</a:t>
            </a:r>
            <a:endParaRPr sz="1400">
              <a:latin typeface="Comic Sans MS"/>
              <a:cs typeface="Comic Sans MS"/>
            </a:endParaRPr>
          </a:p>
          <a:p>
            <a:pPr marL="63500">
              <a:lnSpc>
                <a:spcPct val="100000"/>
              </a:lnSpc>
              <a:spcBef>
                <a:spcPts val="1090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nº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&gt;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2,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criterio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usado.</a:t>
            </a:r>
            <a:endParaRPr sz="1200">
              <a:latin typeface="Comic Sans MS"/>
              <a:cs typeface="Comic Sans MS"/>
            </a:endParaRPr>
          </a:p>
          <a:p>
            <a:pPr marL="63500" marR="57150">
              <a:lnSpc>
                <a:spcPct val="115799"/>
              </a:lnSpc>
              <a:spcBef>
                <a:spcPts val="840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fuente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envía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frecuencia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1-</a:t>
            </a:r>
            <a:r>
              <a:rPr dirty="0" sz="1200">
                <a:latin typeface="Comic Sans MS"/>
                <a:cs typeface="Comic Sans MS"/>
              </a:rPr>
              <a:t>2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superpone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sistema.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omic Sans MS"/>
                <a:cs typeface="Comic Sans MS"/>
              </a:rPr>
              <a:t>Hipótesis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para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el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modelo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clásico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Comic Sans MS"/>
                <a:cs typeface="Comic Sans MS"/>
              </a:rPr>
              <a:t>ET</a:t>
            </a:r>
            <a:endParaRPr sz="1200">
              <a:latin typeface="Comic Sans MS"/>
              <a:cs typeface="Comic Sans MS"/>
            </a:endParaRPr>
          </a:p>
          <a:p>
            <a:pPr marL="172720" indent="-109855">
              <a:lnSpc>
                <a:spcPct val="100000"/>
              </a:lnSpc>
              <a:spcBef>
                <a:spcPts val="825"/>
              </a:spcBef>
              <a:buChar char="-"/>
              <a:tabLst>
                <a:tab pos="173355" algn="l"/>
              </a:tabLst>
            </a:pP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representado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fem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detrás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reactancia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cte.</a:t>
            </a:r>
            <a:endParaRPr sz="1200">
              <a:latin typeface="Comic Sans MS"/>
              <a:cs typeface="Comic Sans MS"/>
            </a:endParaRPr>
          </a:p>
          <a:p>
            <a:pPr marL="63500" marR="56515">
              <a:lnSpc>
                <a:spcPct val="115799"/>
              </a:lnSpc>
              <a:spcBef>
                <a:spcPts val="615"/>
              </a:spcBef>
              <a:buChar char="-"/>
              <a:tabLst>
                <a:tab pos="207010" algn="l"/>
              </a:tabLst>
            </a:pP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demandas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modelan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admitancias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ctes.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tierra,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calculadas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pretalla.</a:t>
            </a:r>
            <a:endParaRPr sz="1200">
              <a:latin typeface="Comic Sans MS"/>
              <a:cs typeface="Comic Sans MS"/>
            </a:endParaRPr>
          </a:p>
          <a:p>
            <a:pPr marL="172720" indent="-109855">
              <a:lnSpc>
                <a:spcPct val="100000"/>
              </a:lnSpc>
              <a:spcBef>
                <a:spcPts val="825"/>
              </a:spcBef>
              <a:buChar char="-"/>
              <a:tabLst>
                <a:tab pos="173355" algn="l"/>
              </a:tabLst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m</a:t>
            </a:r>
            <a:r>
              <a:rPr dirty="0" baseline="-10416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entrada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periodo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simulación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(1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seg)</a:t>
            </a:r>
            <a:endParaRPr sz="1200">
              <a:latin typeface="Comic Sans MS"/>
              <a:cs typeface="Comic Sans MS"/>
            </a:endParaRPr>
          </a:p>
          <a:p>
            <a:pPr marL="172720" indent="-109855">
              <a:lnSpc>
                <a:spcPct val="100000"/>
              </a:lnSpc>
              <a:spcBef>
                <a:spcPts val="840"/>
              </a:spcBef>
              <a:buChar char="-"/>
              <a:tabLst>
                <a:tab pos="173355" algn="l"/>
              </a:tabLst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desprecian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amortiguamiento</a:t>
            </a:r>
            <a:endParaRPr sz="1200">
              <a:latin typeface="Comic Sans MS"/>
              <a:cs typeface="Comic Sans MS"/>
            </a:endParaRPr>
          </a:p>
          <a:p>
            <a:pPr marL="63500" marR="55880">
              <a:lnSpc>
                <a:spcPct val="115799"/>
              </a:lnSpc>
              <a:spcBef>
                <a:spcPts val="1200"/>
              </a:spcBef>
            </a:pPr>
            <a:r>
              <a:rPr dirty="0" sz="1200">
                <a:latin typeface="Comic Sans MS"/>
                <a:cs typeface="Comic Sans MS"/>
              </a:rPr>
              <a:t>Nota: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Ahora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cuenta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</a:t>
            </a:r>
            <a:r>
              <a:rPr dirty="0" baseline="-10416" sz="1200">
                <a:latin typeface="Comic Sans MS"/>
                <a:cs typeface="Comic Sans MS"/>
              </a:rPr>
              <a:t>transitorias</a:t>
            </a:r>
            <a:r>
              <a:rPr dirty="0" baseline="-10416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demandas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(comparar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baseline="-10416" sz="1200">
                <a:latin typeface="Comic Sans MS"/>
                <a:cs typeface="Comic Sans MS"/>
              </a:rPr>
              <a:t>barra</a:t>
            </a:r>
            <a:r>
              <a:rPr dirty="0" baseline="-10416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baseline="-10416" sz="1200">
                <a:latin typeface="Comic Sans MS"/>
                <a:cs typeface="Comic Sans MS"/>
              </a:rPr>
              <a:t>barra</a:t>
            </a:r>
            <a:r>
              <a:rPr dirty="0" baseline="-10416" sz="1200" spc="17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carga)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Comic Sans MS"/>
              <a:cs typeface="Comic Sans MS"/>
            </a:endParaRPr>
          </a:p>
          <a:p>
            <a:pPr marL="62865">
              <a:lnSpc>
                <a:spcPct val="100000"/>
              </a:lnSpc>
            </a:pPr>
            <a:r>
              <a:rPr dirty="0" sz="1200" spc="-10" b="1">
                <a:latin typeface="Comic Sans MS"/>
                <a:cs typeface="Comic Sans MS"/>
              </a:rPr>
              <a:t>Modelado</a:t>
            </a:r>
            <a:endParaRPr sz="1200">
              <a:latin typeface="Comic Sans MS"/>
              <a:cs typeface="Comic Sans MS"/>
            </a:endParaRPr>
          </a:p>
          <a:p>
            <a:pPr marL="62865">
              <a:lnSpc>
                <a:spcPct val="100000"/>
              </a:lnSpc>
              <a:spcBef>
                <a:spcPts val="830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modela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(las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trafos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FC)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009364" y="6137142"/>
            <a:ext cx="1355725" cy="676275"/>
            <a:chOff x="1009364" y="6137142"/>
            <a:chExt cx="1355725" cy="676275"/>
          </a:xfrm>
        </p:grpSpPr>
        <p:sp>
          <p:nvSpPr>
            <p:cNvPr id="6" name="object 6" descr=""/>
            <p:cNvSpPr/>
            <p:nvPr/>
          </p:nvSpPr>
          <p:spPr>
            <a:xfrm>
              <a:off x="1013459" y="6382506"/>
              <a:ext cx="992505" cy="426720"/>
            </a:xfrm>
            <a:custGeom>
              <a:avLst/>
              <a:gdLst/>
              <a:ahLst/>
              <a:cxnLst/>
              <a:rect l="l" t="t" r="r" b="b"/>
              <a:pathLst>
                <a:path w="992505" h="426720">
                  <a:moveTo>
                    <a:pt x="316991" y="111251"/>
                  </a:moveTo>
                  <a:lnTo>
                    <a:pt x="316991" y="112775"/>
                  </a:lnTo>
                  <a:lnTo>
                    <a:pt x="316991" y="111251"/>
                  </a:lnTo>
                  <a:lnTo>
                    <a:pt x="320754" y="68151"/>
                  </a:lnTo>
                  <a:lnTo>
                    <a:pt x="331088" y="32765"/>
                  </a:lnTo>
                  <a:lnTo>
                    <a:pt x="346567" y="8810"/>
                  </a:lnTo>
                  <a:lnTo>
                    <a:pt x="365759" y="0"/>
                  </a:lnTo>
                  <a:lnTo>
                    <a:pt x="385833" y="8810"/>
                  </a:lnTo>
                  <a:lnTo>
                    <a:pt x="401764" y="32765"/>
                  </a:lnTo>
                  <a:lnTo>
                    <a:pt x="412265" y="68151"/>
                  </a:lnTo>
                  <a:lnTo>
                    <a:pt x="416051" y="111251"/>
                  </a:lnTo>
                  <a:lnTo>
                    <a:pt x="420052" y="68151"/>
                  </a:lnTo>
                  <a:lnTo>
                    <a:pt x="430910" y="32765"/>
                  </a:lnTo>
                  <a:lnTo>
                    <a:pt x="446912" y="8810"/>
                  </a:lnTo>
                  <a:lnTo>
                    <a:pt x="466343" y="0"/>
                  </a:lnTo>
                  <a:lnTo>
                    <a:pt x="485536" y="8810"/>
                  </a:lnTo>
                  <a:lnTo>
                    <a:pt x="501014" y="32765"/>
                  </a:lnTo>
                  <a:lnTo>
                    <a:pt x="511349" y="68151"/>
                  </a:lnTo>
                  <a:lnTo>
                    <a:pt x="515111" y="111251"/>
                  </a:lnTo>
                  <a:lnTo>
                    <a:pt x="519112" y="68151"/>
                  </a:lnTo>
                  <a:lnTo>
                    <a:pt x="529970" y="32765"/>
                  </a:lnTo>
                  <a:lnTo>
                    <a:pt x="545972" y="8810"/>
                  </a:lnTo>
                  <a:lnTo>
                    <a:pt x="565403" y="0"/>
                  </a:lnTo>
                  <a:lnTo>
                    <a:pt x="584834" y="8810"/>
                  </a:lnTo>
                  <a:lnTo>
                    <a:pt x="600836" y="32765"/>
                  </a:lnTo>
                  <a:lnTo>
                    <a:pt x="611695" y="68151"/>
                  </a:lnTo>
                  <a:lnTo>
                    <a:pt x="615695" y="111251"/>
                  </a:lnTo>
                  <a:lnTo>
                    <a:pt x="619458" y="68151"/>
                  </a:lnTo>
                  <a:lnTo>
                    <a:pt x="629792" y="32765"/>
                  </a:lnTo>
                  <a:lnTo>
                    <a:pt x="645271" y="8810"/>
                  </a:lnTo>
                  <a:lnTo>
                    <a:pt x="664463" y="0"/>
                  </a:lnTo>
                  <a:lnTo>
                    <a:pt x="684537" y="8810"/>
                  </a:lnTo>
                  <a:lnTo>
                    <a:pt x="700468" y="32765"/>
                  </a:lnTo>
                  <a:lnTo>
                    <a:pt x="710969" y="68151"/>
                  </a:lnTo>
                  <a:lnTo>
                    <a:pt x="714755" y="111251"/>
                  </a:lnTo>
                </a:path>
                <a:path w="992505" h="426720">
                  <a:moveTo>
                    <a:pt x="300227" y="56387"/>
                  </a:moveTo>
                  <a:lnTo>
                    <a:pt x="316991" y="112775"/>
                  </a:lnTo>
                </a:path>
                <a:path w="992505" h="426720">
                  <a:moveTo>
                    <a:pt x="720851" y="56387"/>
                  </a:moveTo>
                  <a:lnTo>
                    <a:pt x="714755" y="111251"/>
                  </a:lnTo>
                </a:path>
                <a:path w="992505" h="426720">
                  <a:moveTo>
                    <a:pt x="275843" y="56387"/>
                  </a:moveTo>
                  <a:lnTo>
                    <a:pt x="300227" y="56387"/>
                  </a:lnTo>
                </a:path>
                <a:path w="992505" h="426720">
                  <a:moveTo>
                    <a:pt x="720851" y="56387"/>
                  </a:moveTo>
                  <a:lnTo>
                    <a:pt x="740663" y="56387"/>
                  </a:lnTo>
                </a:path>
                <a:path w="992505" h="426720">
                  <a:moveTo>
                    <a:pt x="24383" y="56387"/>
                  </a:moveTo>
                  <a:lnTo>
                    <a:pt x="275843" y="56387"/>
                  </a:lnTo>
                </a:path>
                <a:path w="992505" h="426720">
                  <a:moveTo>
                    <a:pt x="740663" y="56387"/>
                  </a:moveTo>
                  <a:lnTo>
                    <a:pt x="992123" y="56387"/>
                  </a:lnTo>
                </a:path>
                <a:path w="992505" h="426720">
                  <a:moveTo>
                    <a:pt x="24383" y="56387"/>
                  </a:moveTo>
                  <a:lnTo>
                    <a:pt x="24383" y="377951"/>
                  </a:lnTo>
                </a:path>
                <a:path w="992505" h="426720">
                  <a:moveTo>
                    <a:pt x="48767" y="402335"/>
                  </a:moveTo>
                  <a:lnTo>
                    <a:pt x="46886" y="393382"/>
                  </a:lnTo>
                  <a:lnTo>
                    <a:pt x="41719" y="385571"/>
                  </a:lnTo>
                  <a:lnTo>
                    <a:pt x="33980" y="380047"/>
                  </a:lnTo>
                  <a:lnTo>
                    <a:pt x="24383" y="377951"/>
                  </a:lnTo>
                  <a:lnTo>
                    <a:pt x="14787" y="380047"/>
                  </a:lnTo>
                  <a:lnTo>
                    <a:pt x="7048" y="385571"/>
                  </a:lnTo>
                  <a:lnTo>
                    <a:pt x="1881" y="393382"/>
                  </a:lnTo>
                  <a:lnTo>
                    <a:pt x="0" y="402335"/>
                  </a:lnTo>
                  <a:lnTo>
                    <a:pt x="1881" y="411932"/>
                  </a:lnTo>
                  <a:lnTo>
                    <a:pt x="7048" y="419671"/>
                  </a:lnTo>
                  <a:lnTo>
                    <a:pt x="14787" y="424838"/>
                  </a:lnTo>
                  <a:lnTo>
                    <a:pt x="24383" y="426719"/>
                  </a:lnTo>
                  <a:lnTo>
                    <a:pt x="33980" y="424838"/>
                  </a:lnTo>
                  <a:lnTo>
                    <a:pt x="41719" y="419671"/>
                  </a:lnTo>
                  <a:lnTo>
                    <a:pt x="46886" y="411932"/>
                  </a:lnTo>
                  <a:lnTo>
                    <a:pt x="48767" y="402335"/>
                  </a:lnTo>
                  <a:close/>
                </a:path>
              </a:pathLst>
            </a:custGeom>
            <a:ln w="8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005583" y="6277350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5">
                  <a:moveTo>
                    <a:pt x="0" y="0"/>
                  </a:moveTo>
                  <a:lnTo>
                    <a:pt x="0" y="323087"/>
                  </a:lnTo>
                </a:path>
              </a:pathLst>
            </a:custGeom>
            <a:ln w="2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005583" y="6181338"/>
              <a:ext cx="355600" cy="467995"/>
            </a:xfrm>
            <a:custGeom>
              <a:avLst/>
              <a:gdLst/>
              <a:ahLst/>
              <a:cxnLst/>
              <a:rect l="l" t="t" r="r" b="b"/>
              <a:pathLst>
                <a:path w="355600" h="467995">
                  <a:moveTo>
                    <a:pt x="0" y="161543"/>
                  </a:moveTo>
                  <a:lnTo>
                    <a:pt x="161543" y="161543"/>
                  </a:lnTo>
                  <a:lnTo>
                    <a:pt x="323087" y="0"/>
                  </a:lnTo>
                </a:path>
                <a:path w="355600" h="467995">
                  <a:moveTo>
                    <a:pt x="355091" y="467867"/>
                  </a:moveTo>
                  <a:lnTo>
                    <a:pt x="240791" y="353567"/>
                  </a:lnTo>
                  <a:lnTo>
                    <a:pt x="12191" y="353567"/>
                  </a:lnTo>
                </a:path>
              </a:pathLst>
            </a:custGeom>
            <a:ln w="8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2559" y="6219438"/>
              <a:ext cx="243840" cy="30175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0719" y="6137142"/>
              <a:ext cx="109728" cy="30175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328927" y="6600438"/>
              <a:ext cx="363220" cy="0"/>
            </a:xfrm>
            <a:custGeom>
              <a:avLst/>
              <a:gdLst/>
              <a:ahLst/>
              <a:cxnLst/>
              <a:rect l="l" t="t" r="r" b="b"/>
              <a:pathLst>
                <a:path w="363219" h="0">
                  <a:moveTo>
                    <a:pt x="0" y="0"/>
                  </a:moveTo>
                  <a:lnTo>
                    <a:pt x="362711" y="0"/>
                  </a:lnTo>
                </a:path>
              </a:pathLst>
            </a:custGeom>
            <a:ln w="8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3351" y="6563862"/>
              <a:ext cx="74675" cy="7315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3895" y="6653778"/>
              <a:ext cx="182880" cy="129539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868680" y="6864091"/>
            <a:ext cx="330835" cy="481330"/>
            <a:chOff x="868680" y="6864091"/>
            <a:chExt cx="330835" cy="481330"/>
          </a:xfrm>
        </p:grpSpPr>
        <p:sp>
          <p:nvSpPr>
            <p:cNvPr id="15" name="object 15" descr=""/>
            <p:cNvSpPr/>
            <p:nvPr/>
          </p:nvSpPr>
          <p:spPr>
            <a:xfrm>
              <a:off x="876300" y="6970771"/>
              <a:ext cx="323215" cy="370840"/>
            </a:xfrm>
            <a:custGeom>
              <a:avLst/>
              <a:gdLst/>
              <a:ahLst/>
              <a:cxnLst/>
              <a:rect l="l" t="t" r="r" b="b"/>
              <a:pathLst>
                <a:path w="323215" h="370840">
                  <a:moveTo>
                    <a:pt x="185927" y="24383"/>
                  </a:moveTo>
                  <a:lnTo>
                    <a:pt x="184046" y="14787"/>
                  </a:lnTo>
                  <a:lnTo>
                    <a:pt x="178879" y="7048"/>
                  </a:lnTo>
                  <a:lnTo>
                    <a:pt x="171140" y="1881"/>
                  </a:lnTo>
                  <a:lnTo>
                    <a:pt x="161543" y="0"/>
                  </a:lnTo>
                  <a:lnTo>
                    <a:pt x="151947" y="1881"/>
                  </a:lnTo>
                  <a:lnTo>
                    <a:pt x="144208" y="7048"/>
                  </a:lnTo>
                  <a:lnTo>
                    <a:pt x="139041" y="14787"/>
                  </a:lnTo>
                  <a:lnTo>
                    <a:pt x="137159" y="24383"/>
                  </a:lnTo>
                  <a:lnTo>
                    <a:pt x="139041" y="33980"/>
                  </a:lnTo>
                  <a:lnTo>
                    <a:pt x="144208" y="41719"/>
                  </a:lnTo>
                  <a:lnTo>
                    <a:pt x="151947" y="46886"/>
                  </a:lnTo>
                  <a:lnTo>
                    <a:pt x="161543" y="48767"/>
                  </a:lnTo>
                  <a:lnTo>
                    <a:pt x="171140" y="46886"/>
                  </a:lnTo>
                  <a:lnTo>
                    <a:pt x="178879" y="41719"/>
                  </a:lnTo>
                  <a:lnTo>
                    <a:pt x="184046" y="33980"/>
                  </a:lnTo>
                  <a:lnTo>
                    <a:pt x="185927" y="24383"/>
                  </a:lnTo>
                  <a:close/>
                </a:path>
                <a:path w="323215" h="370840">
                  <a:moveTo>
                    <a:pt x="164591" y="48767"/>
                  </a:moveTo>
                  <a:lnTo>
                    <a:pt x="164591" y="370331"/>
                  </a:lnTo>
                </a:path>
                <a:path w="323215" h="370840">
                  <a:moveTo>
                    <a:pt x="0" y="370331"/>
                  </a:moveTo>
                  <a:lnTo>
                    <a:pt x="323087" y="370331"/>
                  </a:lnTo>
                </a:path>
              </a:pathLst>
            </a:custGeom>
            <a:ln w="8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8680" y="6864091"/>
              <a:ext cx="146303" cy="297179"/>
            </a:xfrm>
            <a:prstGeom prst="rect">
              <a:avLst/>
            </a:prstGeom>
          </p:spPr>
        </p:pic>
      </p:grpSp>
      <p:sp>
        <p:nvSpPr>
          <p:cNvPr id="17" name="object 17" descr=""/>
          <p:cNvSpPr/>
          <p:nvPr/>
        </p:nvSpPr>
        <p:spPr>
          <a:xfrm>
            <a:off x="973836" y="740511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 h="0">
                <a:moveTo>
                  <a:pt x="0" y="0"/>
                </a:moveTo>
                <a:lnTo>
                  <a:pt x="129539" y="0"/>
                </a:lnTo>
              </a:path>
            </a:pathLst>
          </a:custGeom>
          <a:ln w="8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005839" y="7470643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 h="0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8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1399904" y="5394954"/>
            <a:ext cx="654685" cy="515620"/>
            <a:chOff x="1399904" y="5394954"/>
            <a:chExt cx="654685" cy="515620"/>
          </a:xfrm>
        </p:grpSpPr>
        <p:pic>
          <p:nvPicPr>
            <p:cNvPr id="20" name="object 2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3352" y="5673846"/>
              <a:ext cx="336804" cy="71627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1403605" y="5551938"/>
              <a:ext cx="269875" cy="315595"/>
            </a:xfrm>
            <a:custGeom>
              <a:avLst/>
              <a:gdLst/>
              <a:ahLst/>
              <a:cxnLst/>
              <a:rect l="l" t="t" r="r" b="b"/>
              <a:pathLst>
                <a:path w="269875" h="315595">
                  <a:moveTo>
                    <a:pt x="134111" y="315473"/>
                  </a:moveTo>
                  <a:lnTo>
                    <a:pt x="176891" y="307488"/>
                  </a:lnTo>
                  <a:lnTo>
                    <a:pt x="214113" y="285238"/>
                  </a:lnTo>
                  <a:lnTo>
                    <a:pt x="243509" y="251285"/>
                  </a:lnTo>
                  <a:lnTo>
                    <a:pt x="262809" y="208187"/>
                  </a:lnTo>
                  <a:lnTo>
                    <a:pt x="269747" y="158504"/>
                  </a:lnTo>
                  <a:lnTo>
                    <a:pt x="262809" y="108072"/>
                  </a:lnTo>
                  <a:lnTo>
                    <a:pt x="243509" y="64520"/>
                  </a:lnTo>
                  <a:lnTo>
                    <a:pt x="214113" y="30333"/>
                  </a:lnTo>
                  <a:lnTo>
                    <a:pt x="176891" y="7997"/>
                  </a:lnTo>
                  <a:lnTo>
                    <a:pt x="134111" y="0"/>
                  </a:lnTo>
                  <a:lnTo>
                    <a:pt x="91490" y="7997"/>
                  </a:lnTo>
                  <a:lnTo>
                    <a:pt x="54646" y="30333"/>
                  </a:lnTo>
                  <a:lnTo>
                    <a:pt x="25701" y="64520"/>
                  </a:lnTo>
                  <a:lnTo>
                    <a:pt x="6779" y="108072"/>
                  </a:lnTo>
                  <a:lnTo>
                    <a:pt x="0" y="158504"/>
                  </a:lnTo>
                  <a:lnTo>
                    <a:pt x="6779" y="208187"/>
                  </a:lnTo>
                  <a:lnTo>
                    <a:pt x="25701" y="251285"/>
                  </a:lnTo>
                  <a:lnTo>
                    <a:pt x="54646" y="285238"/>
                  </a:lnTo>
                  <a:lnTo>
                    <a:pt x="91490" y="307488"/>
                  </a:lnTo>
                  <a:lnTo>
                    <a:pt x="134111" y="315473"/>
                  </a:lnTo>
                </a:path>
              </a:pathLst>
            </a:custGeom>
            <a:ln w="7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2427" y="5601631"/>
              <a:ext cx="152096" cy="217623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1997963" y="5532114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4">
                  <a:moveTo>
                    <a:pt x="0" y="0"/>
                  </a:moveTo>
                  <a:lnTo>
                    <a:pt x="0" y="323087"/>
                  </a:lnTo>
                </a:path>
              </a:pathLst>
            </a:custGeom>
            <a:ln w="24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623" y="5394954"/>
              <a:ext cx="109727" cy="301751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59" y="5780526"/>
              <a:ext cx="182880" cy="129539"/>
            </a:xfrm>
            <a:prstGeom prst="rect">
              <a:avLst/>
            </a:prstGeom>
          </p:spPr>
        </p:pic>
      </p:grpSp>
      <p:grpSp>
        <p:nvGrpSpPr>
          <p:cNvPr id="26" name="object 26" descr=""/>
          <p:cNvGrpSpPr/>
          <p:nvPr/>
        </p:nvGrpSpPr>
        <p:grpSpPr>
          <a:xfrm>
            <a:off x="3360420" y="6152382"/>
            <a:ext cx="1145540" cy="1194435"/>
            <a:chOff x="3360420" y="6152382"/>
            <a:chExt cx="1145540" cy="1194435"/>
          </a:xfrm>
        </p:grpSpPr>
        <p:sp>
          <p:nvSpPr>
            <p:cNvPr id="27" name="object 27" descr=""/>
            <p:cNvSpPr/>
            <p:nvPr/>
          </p:nvSpPr>
          <p:spPr>
            <a:xfrm>
              <a:off x="3659123" y="6449563"/>
              <a:ext cx="490855" cy="0"/>
            </a:xfrm>
            <a:custGeom>
              <a:avLst/>
              <a:gdLst/>
              <a:ahLst/>
              <a:cxnLst/>
              <a:rect l="l" t="t" r="r" b="b"/>
              <a:pathLst>
                <a:path w="490854" h="0">
                  <a:moveTo>
                    <a:pt x="0" y="0"/>
                  </a:moveTo>
                  <a:lnTo>
                    <a:pt x="248411" y="0"/>
                  </a:lnTo>
                </a:path>
                <a:path w="490854" h="0">
                  <a:moveTo>
                    <a:pt x="242315" y="0"/>
                  </a:moveTo>
                  <a:lnTo>
                    <a:pt x="490727" y="0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659123" y="6449563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w="0" h="254634">
                  <a:moveTo>
                    <a:pt x="0" y="0"/>
                  </a:moveTo>
                  <a:lnTo>
                    <a:pt x="0" y="254507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149851" y="6289543"/>
              <a:ext cx="0" cy="320040"/>
            </a:xfrm>
            <a:custGeom>
              <a:avLst/>
              <a:gdLst/>
              <a:ahLst/>
              <a:cxnLst/>
              <a:rect l="l" t="t" r="r" b="b"/>
              <a:pathLst>
                <a:path w="0" h="320040">
                  <a:moveTo>
                    <a:pt x="0" y="0"/>
                  </a:moveTo>
                  <a:lnTo>
                    <a:pt x="0" y="320039"/>
                  </a:lnTo>
                </a:path>
              </a:pathLst>
            </a:custGeom>
            <a:ln w="24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149851" y="6193531"/>
              <a:ext cx="352425" cy="464820"/>
            </a:xfrm>
            <a:custGeom>
              <a:avLst/>
              <a:gdLst/>
              <a:ahLst/>
              <a:cxnLst/>
              <a:rect l="l" t="t" r="r" b="b"/>
              <a:pathLst>
                <a:path w="352425" h="464820">
                  <a:moveTo>
                    <a:pt x="0" y="160019"/>
                  </a:moveTo>
                  <a:lnTo>
                    <a:pt x="160019" y="160019"/>
                  </a:lnTo>
                  <a:lnTo>
                    <a:pt x="320039" y="0"/>
                  </a:lnTo>
                </a:path>
                <a:path w="352425" h="464820">
                  <a:moveTo>
                    <a:pt x="352043" y="464819"/>
                  </a:moveTo>
                  <a:lnTo>
                    <a:pt x="239267" y="352043"/>
                  </a:lnTo>
                  <a:lnTo>
                    <a:pt x="13715" y="352043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42360" y="6214866"/>
              <a:ext cx="85344" cy="301751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30752" y="6249918"/>
              <a:ext cx="268224" cy="246887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96512" y="6152382"/>
              <a:ext cx="109727" cy="379475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3720084" y="6385555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 h="0">
                  <a:moveTo>
                    <a:pt x="231647" y="0"/>
                  </a:moveTo>
                  <a:lnTo>
                    <a:pt x="0" y="0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663695" y="6348979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60" h="73660">
                  <a:moveTo>
                    <a:pt x="73151" y="0"/>
                  </a:moveTo>
                  <a:lnTo>
                    <a:pt x="0" y="36575"/>
                  </a:lnTo>
                  <a:lnTo>
                    <a:pt x="73151" y="73151"/>
                  </a:lnTo>
                  <a:lnTo>
                    <a:pt x="67151" y="55292"/>
                  </a:lnTo>
                  <a:lnTo>
                    <a:pt x="65150" y="36575"/>
                  </a:lnTo>
                  <a:lnTo>
                    <a:pt x="67151" y="17859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660647" y="7086595"/>
              <a:ext cx="0" cy="256540"/>
            </a:xfrm>
            <a:custGeom>
              <a:avLst/>
              <a:gdLst/>
              <a:ahLst/>
              <a:cxnLst/>
              <a:rect l="l" t="t" r="r" b="b"/>
              <a:pathLst>
                <a:path w="0" h="256540">
                  <a:moveTo>
                    <a:pt x="0" y="0"/>
                  </a:moveTo>
                  <a:lnTo>
                    <a:pt x="0" y="256031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499103" y="7342627"/>
              <a:ext cx="318770" cy="0"/>
            </a:xfrm>
            <a:custGeom>
              <a:avLst/>
              <a:gdLst/>
              <a:ahLst/>
              <a:cxnLst/>
              <a:rect l="l" t="t" r="r" b="b"/>
              <a:pathLst>
                <a:path w="318770" h="0">
                  <a:moveTo>
                    <a:pt x="0" y="0"/>
                  </a:moveTo>
                  <a:lnTo>
                    <a:pt x="318515" y="0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60420" y="6815323"/>
              <a:ext cx="134112" cy="301751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3610356" y="6704071"/>
              <a:ext cx="96520" cy="382905"/>
            </a:xfrm>
            <a:custGeom>
              <a:avLst/>
              <a:gdLst/>
              <a:ahLst/>
              <a:cxnLst/>
              <a:rect l="l" t="t" r="r" b="b"/>
              <a:pathLst>
                <a:path w="96520" h="382904">
                  <a:moveTo>
                    <a:pt x="0" y="382523"/>
                  </a:moveTo>
                  <a:lnTo>
                    <a:pt x="96011" y="382523"/>
                  </a:lnTo>
                  <a:lnTo>
                    <a:pt x="96011" y="0"/>
                  </a:lnTo>
                  <a:lnTo>
                    <a:pt x="0" y="0"/>
                  </a:lnTo>
                  <a:lnTo>
                    <a:pt x="0" y="382523"/>
                  </a:lnTo>
                  <a:close/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/>
          <p:nvPr/>
        </p:nvSpPr>
        <p:spPr>
          <a:xfrm>
            <a:off x="3595115" y="7406634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 h="0">
                <a:moveTo>
                  <a:pt x="0" y="0"/>
                </a:moveTo>
                <a:lnTo>
                  <a:pt x="126491" y="0"/>
                </a:lnTo>
              </a:path>
            </a:pathLst>
          </a:custGeom>
          <a:ln w="81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3627120" y="7470643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 h="0">
                <a:moveTo>
                  <a:pt x="0" y="0"/>
                </a:moveTo>
                <a:lnTo>
                  <a:pt x="79247" y="0"/>
                </a:lnTo>
              </a:path>
            </a:pathLst>
          </a:custGeom>
          <a:ln w="81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 descr=""/>
          <p:cNvGrpSpPr/>
          <p:nvPr/>
        </p:nvGrpSpPr>
        <p:grpSpPr>
          <a:xfrm>
            <a:off x="3755135" y="5338566"/>
            <a:ext cx="754380" cy="516255"/>
            <a:chOff x="3755135" y="5338566"/>
            <a:chExt cx="754380" cy="516255"/>
          </a:xfrm>
        </p:grpSpPr>
        <p:pic>
          <p:nvPicPr>
            <p:cNvPr id="43" name="object 4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90415" y="5338566"/>
              <a:ext cx="108203" cy="126491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3889247" y="565098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60" h="0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790187" y="5614410"/>
              <a:ext cx="108585" cy="73660"/>
            </a:xfrm>
            <a:custGeom>
              <a:avLst/>
              <a:gdLst/>
              <a:ahLst/>
              <a:cxnLst/>
              <a:rect l="l" t="t" r="r" b="b"/>
              <a:pathLst>
                <a:path w="108585" h="73660">
                  <a:moveTo>
                    <a:pt x="108203" y="0"/>
                  </a:moveTo>
                  <a:lnTo>
                    <a:pt x="0" y="36575"/>
                  </a:lnTo>
                  <a:lnTo>
                    <a:pt x="108203" y="73151"/>
                  </a:lnTo>
                  <a:lnTo>
                    <a:pt x="1082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152899" y="5483346"/>
              <a:ext cx="0" cy="318770"/>
            </a:xfrm>
            <a:custGeom>
              <a:avLst/>
              <a:gdLst/>
              <a:ahLst/>
              <a:cxnLst/>
              <a:rect l="l" t="t" r="r" b="b"/>
              <a:pathLst>
                <a:path w="0" h="318770">
                  <a:moveTo>
                    <a:pt x="0" y="0"/>
                  </a:moveTo>
                  <a:lnTo>
                    <a:pt x="0" y="318515"/>
                  </a:lnTo>
                </a:path>
              </a:pathLst>
            </a:custGeom>
            <a:ln w="24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152899" y="5387334"/>
              <a:ext cx="352425" cy="463550"/>
            </a:xfrm>
            <a:custGeom>
              <a:avLst/>
              <a:gdLst/>
              <a:ahLst/>
              <a:cxnLst/>
              <a:rect l="l" t="t" r="r" b="b"/>
              <a:pathLst>
                <a:path w="352425" h="463550">
                  <a:moveTo>
                    <a:pt x="0" y="160019"/>
                  </a:moveTo>
                  <a:lnTo>
                    <a:pt x="160019" y="160019"/>
                  </a:lnTo>
                  <a:lnTo>
                    <a:pt x="320039" y="0"/>
                  </a:lnTo>
                </a:path>
                <a:path w="352425" h="463550">
                  <a:moveTo>
                    <a:pt x="352043" y="463295"/>
                  </a:moveTo>
                  <a:lnTo>
                    <a:pt x="239267" y="350519"/>
                  </a:lnTo>
                  <a:lnTo>
                    <a:pt x="13715" y="350519"/>
                  </a:lnTo>
                </a:path>
              </a:pathLst>
            </a:custGeom>
            <a:ln w="8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55135" y="5704326"/>
              <a:ext cx="76200" cy="100584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42003" y="5739378"/>
              <a:ext cx="260603" cy="82296"/>
            </a:xfrm>
            <a:prstGeom prst="rect">
              <a:avLst/>
            </a:prstGeom>
          </p:spPr>
        </p:pic>
      </p:grpSp>
      <p:sp>
        <p:nvSpPr>
          <p:cNvPr id="50" name="object 50" descr=""/>
          <p:cNvSpPr/>
          <p:nvPr/>
        </p:nvSpPr>
        <p:spPr>
          <a:xfrm>
            <a:off x="1252728" y="7868426"/>
            <a:ext cx="701040" cy="0"/>
          </a:xfrm>
          <a:custGeom>
            <a:avLst/>
            <a:gdLst/>
            <a:ahLst/>
            <a:cxnLst/>
            <a:rect l="l" t="t" r="r" b="b"/>
            <a:pathLst>
              <a:path w="701039" h="0">
                <a:moveTo>
                  <a:pt x="0" y="0"/>
                </a:moveTo>
                <a:lnTo>
                  <a:pt x="701044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 txBox="1"/>
          <p:nvPr/>
        </p:nvSpPr>
        <p:spPr>
          <a:xfrm>
            <a:off x="1616455" y="7983097"/>
            <a:ext cx="55244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5" i="1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447799" y="7781037"/>
            <a:ext cx="28511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25793" sz="2100" i="1">
                <a:latin typeface="Times New Roman"/>
                <a:cs typeface="Times New Roman"/>
              </a:rPr>
              <a:t>U</a:t>
            </a:r>
            <a:r>
              <a:rPr dirty="0" baseline="-25793" sz="2100" spc="-225" i="1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Times New Roman"/>
                <a:cs typeface="Times New Roman"/>
              </a:rPr>
              <a:t>*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1075943" y="7581393"/>
            <a:ext cx="88646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43650" sz="2100">
                <a:latin typeface="Symbol"/>
                <a:cs typeface="Symbol"/>
              </a:rPr>
              <a:t></a:t>
            </a:r>
            <a:r>
              <a:rPr dirty="0" baseline="-43650" sz="2100" spc="89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baseline="-24305" sz="1200" i="1">
                <a:latin typeface="Times New Roman"/>
                <a:cs typeface="Times New Roman"/>
              </a:rPr>
              <a:t>gi</a:t>
            </a:r>
            <a:r>
              <a:rPr dirty="0" baseline="-24305" sz="1200" spc="254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20" i="1">
                <a:latin typeface="Times New Roman"/>
                <a:cs typeface="Times New Roman"/>
              </a:rPr>
              <a:t>jQ</a:t>
            </a:r>
            <a:r>
              <a:rPr dirty="0" baseline="-24305" sz="1200" spc="-30" i="1">
                <a:latin typeface="Times New Roman"/>
                <a:cs typeface="Times New Roman"/>
              </a:rPr>
              <a:t>gi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956563" y="7841366"/>
            <a:ext cx="10858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 i="1">
                <a:latin typeface="Times New Roman"/>
                <a:cs typeface="Times New Roman"/>
              </a:rPr>
              <a:t>gi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875792" y="7720076"/>
            <a:ext cx="8636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5" i="1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5104889" y="7859886"/>
            <a:ext cx="11303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 i="1">
                <a:latin typeface="Times New Roman"/>
                <a:cs typeface="Times New Roman"/>
              </a:rPr>
              <a:t>Lj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504690" y="7740294"/>
            <a:ext cx="116205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10" i="1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3995418" y="7740294"/>
            <a:ext cx="1137920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03860" algn="l"/>
              </a:tabLst>
            </a:pP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0" i="1">
                <a:latin typeface="Times New Roman"/>
                <a:cs typeface="Times New Roman"/>
              </a:rPr>
              <a:t>S</a:t>
            </a:r>
            <a:r>
              <a:rPr dirty="0" sz="1400" i="1">
                <a:latin typeface="Times New Roman"/>
                <a:cs typeface="Times New Roman"/>
              </a:rPr>
              <a:t>	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sz="1400" spc="120" i="1">
                <a:latin typeface="Times New Roman"/>
                <a:cs typeface="Times New Roman"/>
              </a:rPr>
              <a:t> 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25" i="1">
                <a:latin typeface="Times New Roman"/>
                <a:cs typeface="Times New Roman"/>
              </a:rPr>
              <a:t>jQ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3599178" y="7859886"/>
            <a:ext cx="113093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49605" algn="l"/>
                <a:tab pos="1030605" algn="l"/>
              </a:tabLst>
            </a:pPr>
            <a:r>
              <a:rPr dirty="0" sz="800" i="1">
                <a:latin typeface="Times New Roman"/>
                <a:cs typeface="Times New Roman"/>
              </a:rPr>
              <a:t>c</a:t>
            </a:r>
            <a:r>
              <a:rPr dirty="0" sz="800" spc="-120" i="1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arg</a:t>
            </a:r>
            <a:r>
              <a:rPr dirty="0" sz="800" spc="-120">
                <a:latin typeface="Times New Roman"/>
                <a:cs typeface="Times New Roman"/>
              </a:rPr>
              <a:t> </a:t>
            </a:r>
            <a:r>
              <a:rPr dirty="0" sz="800" i="1">
                <a:latin typeface="Times New Roman"/>
                <a:cs typeface="Times New Roman"/>
              </a:rPr>
              <a:t>a</a:t>
            </a:r>
            <a:r>
              <a:rPr dirty="0" sz="800" spc="220" i="1">
                <a:latin typeface="Times New Roman"/>
                <a:cs typeface="Times New Roman"/>
              </a:rPr>
              <a:t> </a:t>
            </a:r>
            <a:r>
              <a:rPr dirty="0" sz="800" spc="-50" i="1">
                <a:latin typeface="Times New Roman"/>
                <a:cs typeface="Times New Roman"/>
              </a:rPr>
              <a:t>j</a:t>
            </a:r>
            <a:r>
              <a:rPr dirty="0" sz="800" i="1">
                <a:latin typeface="Times New Roman"/>
                <a:cs typeface="Times New Roman"/>
              </a:rPr>
              <a:t>	</a:t>
            </a:r>
            <a:r>
              <a:rPr dirty="0" sz="800" spc="-25" i="1">
                <a:latin typeface="Times New Roman"/>
                <a:cs typeface="Times New Roman"/>
              </a:rPr>
              <a:t>Lj</a:t>
            </a:r>
            <a:r>
              <a:rPr dirty="0" sz="800" i="1">
                <a:latin typeface="Times New Roman"/>
                <a:cs typeface="Times New Roman"/>
              </a:rPr>
              <a:t>	</a:t>
            </a:r>
            <a:r>
              <a:rPr dirty="0" sz="800" spc="-25" i="1">
                <a:latin typeface="Times New Roman"/>
                <a:cs typeface="Times New Roman"/>
              </a:rPr>
              <a:t>Lj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727707" y="8417616"/>
            <a:ext cx="35242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5904" algn="l"/>
              </a:tabLst>
            </a:pPr>
            <a:r>
              <a:rPr dirty="0" sz="800" spc="-25" i="1">
                <a:latin typeface="Times New Roman"/>
                <a:cs typeface="Times New Roman"/>
              </a:rPr>
              <a:t>gi</a:t>
            </a:r>
            <a:r>
              <a:rPr dirty="0" sz="800" i="1">
                <a:latin typeface="Times New Roman"/>
                <a:cs typeface="Times New Roman"/>
              </a:rPr>
              <a:t>	</a:t>
            </a:r>
            <a:r>
              <a:rPr dirty="0" sz="800" spc="-25" i="1">
                <a:latin typeface="Times New Roman"/>
                <a:cs typeface="Times New Roman"/>
              </a:rPr>
              <a:t>di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1812035" y="8217210"/>
            <a:ext cx="25654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25793" sz="2100" i="1">
                <a:latin typeface="Times New Roman"/>
                <a:cs typeface="Times New Roman"/>
              </a:rPr>
              <a:t>X</a:t>
            </a:r>
            <a:r>
              <a:rPr dirty="0" baseline="-25793" sz="2100" spc="-120" i="1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Times New Roman"/>
                <a:cs typeface="Times New Roman"/>
              </a:rPr>
              <a:t>`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837691" y="8297982"/>
            <a:ext cx="934719" cy="2717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ts val="1315"/>
              </a:lnSpc>
              <a:spcBef>
                <a:spcPts val="125"/>
              </a:spcBef>
            </a:pPr>
            <a:r>
              <a:rPr dirty="0" sz="1400" i="1">
                <a:latin typeface="Times New Roman"/>
                <a:cs typeface="Times New Roman"/>
              </a:rPr>
              <a:t>E</a:t>
            </a:r>
            <a:r>
              <a:rPr dirty="0" baseline="45138" sz="1200">
                <a:latin typeface="Times New Roman"/>
                <a:cs typeface="Times New Roman"/>
              </a:rPr>
              <a:t>´</a:t>
            </a:r>
            <a:r>
              <a:rPr dirty="0" baseline="45138" sz="1200" spc="382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17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U</a:t>
            </a:r>
            <a:r>
              <a:rPr dirty="0" sz="1400" spc="450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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25" i="1">
                <a:latin typeface="Times New Roman"/>
                <a:cs typeface="Times New Roman"/>
              </a:rPr>
              <a:t>jI</a:t>
            </a:r>
            <a:endParaRPr sz="1400">
              <a:latin typeface="Times New Roman"/>
              <a:cs typeface="Times New Roman"/>
            </a:endParaRPr>
          </a:p>
          <a:p>
            <a:pPr marL="161925">
              <a:lnSpc>
                <a:spcPts val="595"/>
              </a:lnSpc>
              <a:tabLst>
                <a:tab pos="525780" algn="l"/>
              </a:tabLst>
            </a:pPr>
            <a:r>
              <a:rPr dirty="0" sz="800" spc="-50" i="1">
                <a:latin typeface="Times New Roman"/>
                <a:cs typeface="Times New Roman"/>
              </a:rPr>
              <a:t>i</a:t>
            </a:r>
            <a:r>
              <a:rPr dirty="0" sz="800" i="1">
                <a:latin typeface="Times New Roman"/>
                <a:cs typeface="Times New Roman"/>
              </a:rPr>
              <a:t>	</a:t>
            </a:r>
            <a:r>
              <a:rPr dirty="0" sz="800" spc="-50" i="1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4085845" y="8470393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4">
                <a:moveTo>
                  <a:pt x="0" y="0"/>
                </a:moveTo>
                <a:lnTo>
                  <a:pt x="0" y="262136"/>
                </a:lnTo>
              </a:path>
            </a:pathLst>
          </a:custGeom>
          <a:ln w="73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4320532" y="8470393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4">
                <a:moveTo>
                  <a:pt x="0" y="0"/>
                </a:moveTo>
                <a:lnTo>
                  <a:pt x="0" y="262136"/>
                </a:lnTo>
              </a:path>
            </a:pathLst>
          </a:custGeom>
          <a:ln w="73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3889241" y="841249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89" h="0">
                <a:moveTo>
                  <a:pt x="0" y="0"/>
                </a:moveTo>
                <a:lnTo>
                  <a:pt x="707141" y="0"/>
                </a:lnTo>
              </a:path>
            </a:pathLst>
          </a:custGeom>
          <a:ln w="7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 txBox="1"/>
          <p:nvPr/>
        </p:nvSpPr>
        <p:spPr>
          <a:xfrm>
            <a:off x="4327650" y="8396227"/>
            <a:ext cx="7874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15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4236210" y="8574534"/>
            <a:ext cx="55244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5" i="1">
                <a:latin typeface="Times New Roman"/>
                <a:cs typeface="Times New Roman"/>
              </a:rPr>
              <a:t>j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3869434" y="8130254"/>
            <a:ext cx="73406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400" spc="-10" i="1">
                <a:latin typeface="Times New Roman"/>
                <a:cs typeface="Times New Roman"/>
              </a:rPr>
              <a:t>P</a:t>
            </a:r>
            <a:r>
              <a:rPr dirty="0" baseline="-24305" sz="1200" spc="-15" i="1">
                <a:latin typeface="Times New Roman"/>
                <a:cs typeface="Times New Roman"/>
              </a:rPr>
              <a:t>Lj</a:t>
            </a:r>
            <a:r>
              <a:rPr dirty="0" baseline="-24305" sz="1200" spc="240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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20" i="1">
                <a:latin typeface="Times New Roman"/>
                <a:cs typeface="Times New Roman"/>
              </a:rPr>
              <a:t>jQ</a:t>
            </a:r>
            <a:r>
              <a:rPr dirty="0" baseline="-24305" sz="1200" spc="-30" i="1">
                <a:latin typeface="Times New Roman"/>
                <a:cs typeface="Times New Roman"/>
              </a:rPr>
              <a:t>Lj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3474718" y="8264366"/>
            <a:ext cx="41211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400" i="1">
                <a:latin typeface="Times New Roman"/>
                <a:cs typeface="Times New Roman"/>
              </a:rPr>
              <a:t>y</a:t>
            </a:r>
            <a:r>
              <a:rPr dirty="0" baseline="-24305" sz="1200" i="1">
                <a:latin typeface="Times New Roman"/>
                <a:cs typeface="Times New Roman"/>
              </a:rPr>
              <a:t>Lj</a:t>
            </a:r>
            <a:r>
              <a:rPr dirty="0" baseline="-24305" sz="1200" spc="525" i="1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4073142" y="8453342"/>
            <a:ext cx="15621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15" i="1">
                <a:latin typeface="Times New Roman"/>
                <a:cs typeface="Times New Roman"/>
              </a:rPr>
              <a:t>U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1" name="object 71" descr=""/>
          <p:cNvSpPr/>
          <p:nvPr/>
        </p:nvSpPr>
        <p:spPr>
          <a:xfrm>
            <a:off x="0" y="9326422"/>
            <a:ext cx="7556500" cy="1023619"/>
          </a:xfrm>
          <a:custGeom>
            <a:avLst/>
            <a:gdLst/>
            <a:ahLst/>
            <a:cxnLst/>
            <a:rect l="l" t="t" r="r" b="b"/>
            <a:pathLst>
              <a:path w="7556500" h="1023620">
                <a:moveTo>
                  <a:pt x="0" y="1023500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023500"/>
                </a:lnTo>
                <a:lnTo>
                  <a:pt x="0" y="102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68527" y="1025147"/>
            <a:ext cx="6223000" cy="2788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Metodología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cálculo</a:t>
            </a:r>
            <a:endParaRPr sz="1200">
              <a:latin typeface="Comic Sans MS"/>
              <a:cs typeface="Comic Sans MS"/>
            </a:endParaRPr>
          </a:p>
          <a:p>
            <a:pPr marL="279400" indent="-228600">
              <a:lnSpc>
                <a:spcPct val="100000"/>
              </a:lnSpc>
              <a:spcBef>
                <a:spcPts val="1065"/>
              </a:spcBef>
              <a:buAutoNum type="arabicParenR"/>
              <a:tabLst>
                <a:tab pos="279400" algn="l"/>
              </a:tabLst>
            </a:pPr>
            <a:r>
              <a:rPr dirty="0" sz="1200">
                <a:latin typeface="Comic Sans MS"/>
                <a:cs typeface="Comic Sans MS"/>
              </a:rPr>
              <a:t>Determinar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mediante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máquina:</a:t>
            </a:r>
            <a:endParaRPr sz="1200">
              <a:latin typeface="Comic Sans MS"/>
              <a:cs typeface="Comic Sans MS"/>
            </a:endParaRPr>
          </a:p>
          <a:p>
            <a:pPr lvl="1" marL="387350" indent="-110489">
              <a:lnSpc>
                <a:spcPct val="100000"/>
              </a:lnSpc>
              <a:spcBef>
                <a:spcPts val="830"/>
              </a:spcBef>
              <a:buChar char="-"/>
              <a:tabLst>
                <a:tab pos="387985" algn="l"/>
              </a:tabLst>
            </a:pP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gi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(Pm</a:t>
            </a:r>
            <a:r>
              <a:rPr dirty="0" baseline="-10416" sz="1200" spc="-15">
                <a:latin typeface="Comic Sans MS"/>
                <a:cs typeface="Comic Sans MS"/>
              </a:rPr>
              <a:t>i</a:t>
            </a:r>
            <a:r>
              <a:rPr dirty="0" sz="1200" spc="-10">
                <a:latin typeface="Comic Sans MS"/>
                <a:cs typeface="Comic Sans MS"/>
              </a:rPr>
              <a:t>=Pg</a:t>
            </a:r>
            <a:r>
              <a:rPr dirty="0" baseline="-10416" sz="1200" spc="-15">
                <a:latin typeface="Comic Sans MS"/>
                <a:cs typeface="Comic Sans MS"/>
              </a:rPr>
              <a:t>i</a:t>
            </a:r>
            <a:r>
              <a:rPr dirty="0" sz="1200" spc="-10">
                <a:latin typeface="Comic Sans MS"/>
                <a:cs typeface="Comic Sans MS"/>
              </a:rPr>
              <a:t>),</a:t>
            </a:r>
            <a:endParaRPr sz="1200">
              <a:latin typeface="Comic Sans MS"/>
              <a:cs typeface="Comic Sans MS"/>
            </a:endParaRPr>
          </a:p>
          <a:p>
            <a:pPr lvl="1" marL="387350" indent="-110489">
              <a:lnSpc>
                <a:spcPct val="100000"/>
              </a:lnSpc>
              <a:spcBef>
                <a:spcPts val="825"/>
              </a:spcBef>
              <a:buChar char="-"/>
              <a:tabLst>
                <a:tab pos="387985" algn="l"/>
              </a:tabLst>
            </a:pPr>
            <a:r>
              <a:rPr dirty="0" sz="1200">
                <a:latin typeface="Comic Sans MS"/>
                <a:cs typeface="Comic Sans MS"/>
              </a:rPr>
              <a:t>tensiones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bornes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</a:t>
            </a:r>
            <a:r>
              <a:rPr dirty="0" baseline="-10416" sz="1200">
                <a:latin typeface="Comic Sans MS"/>
                <a:cs typeface="Comic Sans MS"/>
              </a:rPr>
              <a:t>ig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corrientes,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etc.</a:t>
            </a:r>
            <a:endParaRPr sz="1200">
              <a:latin typeface="Comic Sans MS"/>
              <a:cs typeface="Comic Sans MS"/>
            </a:endParaRPr>
          </a:p>
          <a:p>
            <a:pPr lvl="1" marL="393065" marR="43180" indent="-116205">
              <a:lnSpc>
                <a:spcPct val="115799"/>
              </a:lnSpc>
              <a:spcBef>
                <a:spcPts val="615"/>
              </a:spcBef>
              <a:buFont typeface="Comic Sans MS"/>
              <a:buChar char="-"/>
              <a:tabLst>
                <a:tab pos="422909" algn="l"/>
              </a:tabLst>
            </a:pPr>
            <a:r>
              <a:rPr dirty="0"/>
              <a:t>	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estos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valores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luego,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interna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E´</a:t>
            </a:r>
            <a:r>
              <a:rPr dirty="0" baseline="-10416" sz="1200">
                <a:latin typeface="Comic Sans MS"/>
                <a:cs typeface="Comic Sans MS"/>
              </a:rPr>
              <a:t>i</a:t>
            </a:r>
            <a:r>
              <a:rPr dirty="0" baseline="-10416" sz="1200" spc="6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Gs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(módulo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ángulo)</a:t>
            </a:r>
            <a:endParaRPr sz="1200">
              <a:latin typeface="Comic Sans MS"/>
              <a:cs typeface="Comic Sans MS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Comic Sans MS"/>
              <a:buChar char="-"/>
            </a:pPr>
            <a:endParaRPr sz="1000">
              <a:latin typeface="Comic Sans MS"/>
              <a:cs typeface="Comic Sans MS"/>
            </a:endParaRPr>
          </a:p>
          <a:p>
            <a:pPr marL="50800" marR="44450">
              <a:lnSpc>
                <a:spcPct val="115799"/>
              </a:lnSpc>
              <a:buAutoNum type="arabicParenR"/>
              <a:tabLst>
                <a:tab pos="252095" algn="l"/>
              </a:tabLst>
            </a:pPr>
            <a:r>
              <a:rPr dirty="0" sz="1200">
                <a:latin typeface="Comic Sans MS"/>
                <a:cs typeface="Comic Sans MS"/>
              </a:rPr>
              <a:t>Realizar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análisis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intervalo,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bajo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situación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normal,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apertura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línea,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reenganche,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obteniendo:</a:t>
            </a:r>
            <a:endParaRPr sz="1200">
              <a:latin typeface="Comic Sans MS"/>
              <a:cs typeface="Comic Sans MS"/>
            </a:endParaRPr>
          </a:p>
          <a:p>
            <a:pPr lvl="1" marL="508000" indent="-229235">
              <a:lnSpc>
                <a:spcPct val="100000"/>
              </a:lnSpc>
              <a:spcBef>
                <a:spcPts val="840"/>
              </a:spcBef>
              <a:buChar char="-"/>
              <a:tabLst>
                <a:tab pos="507365" algn="l"/>
                <a:tab pos="508000" algn="l"/>
              </a:tabLst>
            </a:pP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baseline="-10416" sz="1200">
                <a:latin typeface="Comic Sans MS"/>
                <a:cs typeface="Comic Sans MS"/>
              </a:rPr>
              <a:t>barra</a:t>
            </a:r>
            <a:r>
              <a:rPr dirty="0" baseline="-10416" sz="1200" spc="18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situación.</a:t>
            </a:r>
            <a:endParaRPr sz="1200">
              <a:latin typeface="Comic Sans MS"/>
              <a:cs typeface="Comic Sans MS"/>
            </a:endParaRPr>
          </a:p>
          <a:p>
            <a:pPr lvl="1" marL="508000" indent="-228600">
              <a:lnSpc>
                <a:spcPct val="100000"/>
              </a:lnSpc>
              <a:spcBef>
                <a:spcPts val="830"/>
              </a:spcBef>
              <a:buChar char="-"/>
              <a:tabLst>
                <a:tab pos="507365" algn="l"/>
                <a:tab pos="508000" algn="l"/>
              </a:tabLst>
            </a:pP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situación: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121157" y="4053870"/>
            <a:ext cx="0" cy="216535"/>
          </a:xfrm>
          <a:custGeom>
            <a:avLst/>
            <a:gdLst/>
            <a:ahLst/>
            <a:cxnLst/>
            <a:rect l="l" t="t" r="r" b="b"/>
            <a:pathLst>
              <a:path w="0" h="216535">
                <a:moveTo>
                  <a:pt x="0" y="0"/>
                </a:moveTo>
                <a:lnTo>
                  <a:pt x="0" y="216404"/>
                </a:lnTo>
              </a:path>
            </a:pathLst>
          </a:custGeom>
          <a:ln w="73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272024" y="4053870"/>
            <a:ext cx="0" cy="216535"/>
          </a:xfrm>
          <a:custGeom>
            <a:avLst/>
            <a:gdLst/>
            <a:ahLst/>
            <a:cxnLst/>
            <a:rect l="l" t="t" r="r" b="b"/>
            <a:pathLst>
              <a:path w="0" h="216535">
                <a:moveTo>
                  <a:pt x="0" y="0"/>
                </a:moveTo>
                <a:lnTo>
                  <a:pt x="0" y="216404"/>
                </a:lnTo>
              </a:path>
            </a:pathLst>
          </a:custGeom>
          <a:ln w="73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223772" y="4145140"/>
            <a:ext cx="63690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385445" algn="l"/>
              </a:tabLst>
            </a:pPr>
            <a:r>
              <a:rPr dirty="0" sz="1500" spc="-50">
                <a:latin typeface="Symbol"/>
                <a:cs typeface="Symbol"/>
              </a:rPr>
              <a:t>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400" i="1">
                <a:latin typeface="Times New Roman"/>
                <a:cs typeface="Times New Roman"/>
              </a:rPr>
              <a:t>dt</a:t>
            </a:r>
            <a:r>
              <a:rPr dirty="0" sz="1400" spc="-195" i="1">
                <a:latin typeface="Times New Roman"/>
                <a:cs typeface="Times New Roman"/>
              </a:rPr>
              <a:t> </a:t>
            </a:r>
            <a:r>
              <a:rPr dirty="0" baseline="45138" sz="1200" spc="-75">
                <a:latin typeface="Times New Roman"/>
                <a:cs typeface="Times New Roman"/>
              </a:rPr>
              <a:t>2</a:t>
            </a:r>
            <a:endParaRPr baseline="45138"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79580" y="3887584"/>
            <a:ext cx="681355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i="1">
                <a:latin typeface="Times New Roman"/>
                <a:cs typeface="Times New Roman"/>
              </a:rPr>
              <a:t>H</a:t>
            </a:r>
            <a:r>
              <a:rPr dirty="0" sz="1400" spc="130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d</a:t>
            </a:r>
            <a:r>
              <a:rPr dirty="0" sz="1400" spc="-110" i="1">
                <a:latin typeface="Times New Roman"/>
                <a:cs typeface="Times New Roman"/>
              </a:rPr>
              <a:t> </a:t>
            </a:r>
            <a:r>
              <a:rPr dirty="0" baseline="45138" sz="1200" spc="-37">
                <a:latin typeface="Times New Roman"/>
                <a:cs typeface="Times New Roman"/>
              </a:rPr>
              <a:t>2</a:t>
            </a:r>
            <a:r>
              <a:rPr dirty="0" sz="1500" spc="-25">
                <a:latin typeface="Symbol"/>
                <a:cs typeface="Symbol"/>
              </a:rPr>
              <a:t>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80236" y="4276731"/>
            <a:ext cx="6667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10" i="1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35123" y="4134999"/>
            <a:ext cx="93726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412750" algn="l"/>
                <a:tab pos="656590" algn="l"/>
              </a:tabLst>
            </a:pPr>
            <a:r>
              <a:rPr dirty="0" sz="800" spc="-25" i="1">
                <a:latin typeface="Times New Roman"/>
                <a:cs typeface="Times New Roman"/>
              </a:rPr>
              <a:t>m</a:t>
            </a:r>
            <a:r>
              <a:rPr dirty="0" baseline="-18518" sz="900" spc="-37" i="1">
                <a:latin typeface="Times New Roman"/>
                <a:cs typeface="Times New Roman"/>
              </a:rPr>
              <a:t>i</a:t>
            </a:r>
            <a:r>
              <a:rPr dirty="0" baseline="-18518" sz="900" i="1">
                <a:latin typeface="Times New Roman"/>
                <a:cs typeface="Times New Roman"/>
              </a:rPr>
              <a:t>	</a:t>
            </a:r>
            <a:r>
              <a:rPr dirty="0" sz="800" spc="-25" i="1">
                <a:latin typeface="Times New Roman"/>
                <a:cs typeface="Times New Roman"/>
              </a:rPr>
              <a:t>e</a:t>
            </a:r>
            <a:r>
              <a:rPr dirty="0" baseline="-18518" sz="900" spc="-37" i="1">
                <a:latin typeface="Times New Roman"/>
                <a:cs typeface="Times New Roman"/>
              </a:rPr>
              <a:t>i</a:t>
            </a:r>
            <a:r>
              <a:rPr dirty="0" baseline="-18518" sz="900" i="1">
                <a:latin typeface="Times New Roman"/>
                <a:cs typeface="Times New Roman"/>
              </a:rPr>
              <a:t>	</a:t>
            </a:r>
            <a:r>
              <a:rPr dirty="0" sz="800" spc="-10" i="1">
                <a:latin typeface="Times New Roman"/>
                <a:cs typeface="Times New Roman"/>
              </a:rPr>
              <a:t>barra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317494" y="4003408"/>
            <a:ext cx="1209040" cy="2559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34695" algn="l"/>
              </a:tabLst>
            </a:pPr>
            <a:r>
              <a:rPr dirty="0" sz="1400">
                <a:latin typeface="Symbol"/>
                <a:cs typeface="Symbol"/>
              </a:rPr>
              <a:t>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P</a:t>
            </a:r>
            <a:r>
              <a:rPr dirty="0" sz="1400" spc="240" i="1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(</a:t>
            </a:r>
            <a:r>
              <a:rPr dirty="0" sz="1400" spc="-25" i="1">
                <a:latin typeface="Times New Roman"/>
                <a:cs typeface="Times New Roman"/>
              </a:rPr>
              <a:t>Y</a:t>
            </a:r>
            <a:r>
              <a:rPr dirty="0" sz="1400" i="1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,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E</a:t>
            </a:r>
            <a:r>
              <a:rPr dirty="0" sz="1400" spc="-110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,</a:t>
            </a:r>
            <a:r>
              <a:rPr dirty="0" sz="1500">
                <a:latin typeface="Symbol"/>
                <a:cs typeface="Symbol"/>
              </a:rPr>
              <a:t></a:t>
            </a:r>
            <a:r>
              <a:rPr dirty="0" sz="1500" spc="-15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67384" y="3942083"/>
            <a:ext cx="106934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292100" algn="l"/>
                <a:tab pos="668655" algn="l"/>
              </a:tabLst>
            </a:pPr>
            <a:r>
              <a:rPr dirty="0" u="sng" sz="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800" spc="-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dirty="0" u="sng" sz="8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i</a:t>
            </a:r>
            <a:r>
              <a:rPr dirty="0" u="sng" sz="800" spc="4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800" spc="180" i="1">
                <a:latin typeface="Times New Roman"/>
                <a:cs typeface="Times New Roman"/>
              </a:rPr>
              <a:t> </a:t>
            </a:r>
            <a:r>
              <a:rPr dirty="0" baseline="-21825" sz="2100">
                <a:latin typeface="Symbol"/>
                <a:cs typeface="Symbol"/>
              </a:rPr>
              <a:t></a:t>
            </a:r>
            <a:r>
              <a:rPr dirty="0" baseline="-21825" sz="2100" spc="-7">
                <a:latin typeface="Times New Roman"/>
                <a:cs typeface="Times New Roman"/>
              </a:rPr>
              <a:t> </a:t>
            </a:r>
            <a:r>
              <a:rPr dirty="0" baseline="-21825" sz="2100" spc="-75" i="1">
                <a:latin typeface="Times New Roman"/>
                <a:cs typeface="Times New Roman"/>
              </a:rPr>
              <a:t>P</a:t>
            </a:r>
            <a:endParaRPr baseline="-21825" sz="21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075933" y="4156632"/>
            <a:ext cx="6667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10" i="1">
                <a:latin typeface="Times New Roman"/>
                <a:cs typeface="Times New Roman"/>
              </a:rPr>
              <a:t>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705858" y="4040525"/>
            <a:ext cx="2489200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00">
                <a:latin typeface="Comic Sans MS"/>
                <a:cs typeface="Comic Sans MS"/>
              </a:rPr>
              <a:t>considerando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</a:t>
            </a:r>
            <a:r>
              <a:rPr dirty="0" baseline="3703" sz="225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Pm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ctes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81220" y="4559301"/>
            <a:ext cx="6196965" cy="816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-635">
              <a:lnSpc>
                <a:spcPct val="1167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baseline="-10416" sz="1200">
                <a:latin typeface="Comic Sans MS"/>
                <a:cs typeface="Comic Sans MS"/>
              </a:rPr>
              <a:t>barra</a:t>
            </a:r>
            <a:r>
              <a:rPr dirty="0" baseline="-10416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modifican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intervalo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cambia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potencia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baseline="-10416" sz="1200">
                <a:latin typeface="Comic Sans MS"/>
                <a:cs typeface="Comic Sans MS"/>
              </a:rPr>
              <a:t>ei</a:t>
            </a:r>
            <a:r>
              <a:rPr dirty="0" baseline="-10416" sz="1200" spc="2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entregada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modifica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oscilación.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1425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situaciones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posteriores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iniciada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t</a:t>
            </a:r>
            <a:r>
              <a:rPr dirty="0" baseline="-10416" sz="1200" spc="-37">
                <a:latin typeface="Comic Sans MS"/>
                <a:cs typeface="Comic Sans MS"/>
              </a:rPr>
              <a:t>o</a:t>
            </a:r>
            <a:r>
              <a:rPr dirty="0" sz="1200" spc="-25"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793813" y="5806244"/>
            <a:ext cx="5948680" cy="1844675"/>
            <a:chOff x="793813" y="5806244"/>
            <a:chExt cx="5948680" cy="1844675"/>
          </a:xfrm>
        </p:grpSpPr>
        <p:sp>
          <p:nvSpPr>
            <p:cNvPr id="16" name="object 16" descr=""/>
            <p:cNvSpPr/>
            <p:nvPr/>
          </p:nvSpPr>
          <p:spPr>
            <a:xfrm>
              <a:off x="1699259" y="5811006"/>
              <a:ext cx="0" cy="1620520"/>
            </a:xfrm>
            <a:custGeom>
              <a:avLst/>
              <a:gdLst/>
              <a:ahLst/>
              <a:cxnLst/>
              <a:rect l="l" t="t" r="r" b="b"/>
              <a:pathLst>
                <a:path w="0" h="1620520">
                  <a:moveTo>
                    <a:pt x="0" y="0"/>
                  </a:moveTo>
                  <a:lnTo>
                    <a:pt x="0" y="1620011"/>
                  </a:lnTo>
                </a:path>
              </a:pathLst>
            </a:custGeom>
            <a:ln w="9143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98575" y="5949690"/>
              <a:ext cx="5939155" cy="1522730"/>
            </a:xfrm>
            <a:custGeom>
              <a:avLst/>
              <a:gdLst/>
              <a:ahLst/>
              <a:cxnLst/>
              <a:rect l="l" t="t" r="r" b="b"/>
              <a:pathLst>
                <a:path w="5939155" h="1522729">
                  <a:moveTo>
                    <a:pt x="0" y="41147"/>
                  </a:moveTo>
                  <a:lnTo>
                    <a:pt x="5939027" y="41147"/>
                  </a:lnTo>
                </a:path>
                <a:path w="5939155" h="1522729">
                  <a:moveTo>
                    <a:pt x="5897879" y="82295"/>
                  </a:moveTo>
                  <a:lnTo>
                    <a:pt x="5939027" y="41147"/>
                  </a:lnTo>
                  <a:lnTo>
                    <a:pt x="5897879" y="0"/>
                  </a:lnTo>
                </a:path>
                <a:path w="5939155" h="1522729">
                  <a:moveTo>
                    <a:pt x="900683" y="760475"/>
                  </a:moveTo>
                  <a:lnTo>
                    <a:pt x="5939027" y="760475"/>
                  </a:lnTo>
                </a:path>
                <a:path w="5939155" h="1522729">
                  <a:moveTo>
                    <a:pt x="5897879" y="801623"/>
                  </a:moveTo>
                  <a:lnTo>
                    <a:pt x="5939027" y="760475"/>
                  </a:lnTo>
                  <a:lnTo>
                    <a:pt x="5897879" y="719327"/>
                  </a:lnTo>
                </a:path>
                <a:path w="5939155" h="1522729">
                  <a:moveTo>
                    <a:pt x="0" y="1481327"/>
                  </a:moveTo>
                  <a:lnTo>
                    <a:pt x="5939027" y="1481327"/>
                  </a:lnTo>
                </a:path>
                <a:path w="5939155" h="1522729">
                  <a:moveTo>
                    <a:pt x="5897879" y="1522475"/>
                  </a:moveTo>
                  <a:lnTo>
                    <a:pt x="5939027" y="1481327"/>
                  </a:lnTo>
                  <a:lnTo>
                    <a:pt x="5897879" y="1440179"/>
                  </a:lnTo>
                </a:path>
              </a:pathLst>
            </a:custGeom>
            <a:ln w="91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958083" y="5811006"/>
              <a:ext cx="2520950" cy="1835150"/>
            </a:xfrm>
            <a:custGeom>
              <a:avLst/>
              <a:gdLst/>
              <a:ahLst/>
              <a:cxnLst/>
              <a:rect l="l" t="t" r="r" b="b"/>
              <a:pathLst>
                <a:path w="2520950" h="1835150">
                  <a:moveTo>
                    <a:pt x="0" y="0"/>
                  </a:moveTo>
                  <a:lnTo>
                    <a:pt x="0" y="1834895"/>
                  </a:lnTo>
                </a:path>
                <a:path w="2520950" h="1835150">
                  <a:moveTo>
                    <a:pt x="1260347" y="719327"/>
                  </a:moveTo>
                  <a:lnTo>
                    <a:pt x="1260347" y="1834895"/>
                  </a:lnTo>
                </a:path>
                <a:path w="2520950" h="1835150">
                  <a:moveTo>
                    <a:pt x="2520695" y="1440179"/>
                  </a:moveTo>
                  <a:lnTo>
                    <a:pt x="2520695" y="1834895"/>
                  </a:lnTo>
                </a:path>
              </a:pathLst>
            </a:custGeom>
            <a:ln w="9143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2365247" y="5850261"/>
            <a:ext cx="174625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00" spc="-10" i="1">
                <a:latin typeface="Times New Roman"/>
                <a:cs typeface="Times New Roman"/>
              </a:rPr>
              <a:t>falla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106675" y="5749118"/>
            <a:ext cx="201930" cy="2070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sz="1200" spc="-25" i="1">
                <a:latin typeface="Times New Roman"/>
                <a:cs typeface="Times New Roman"/>
              </a:rPr>
              <a:t>Y</a:t>
            </a:r>
            <a:r>
              <a:rPr dirty="0" baseline="-23809" sz="1050" spc="-37" i="1">
                <a:latin typeface="Times New Roman"/>
                <a:cs typeface="Times New Roman"/>
              </a:rPr>
              <a:t>B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966723" y="6514046"/>
            <a:ext cx="519430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13888" sz="1800" i="1">
                <a:latin typeface="Times New Roman"/>
                <a:cs typeface="Times New Roman"/>
              </a:rPr>
              <a:t>Y</a:t>
            </a:r>
            <a:r>
              <a:rPr dirty="0" sz="700" i="1">
                <a:latin typeface="Times New Roman"/>
                <a:cs typeface="Times New Roman"/>
              </a:rPr>
              <a:t>B</a:t>
            </a:r>
            <a:r>
              <a:rPr dirty="0" sz="700" spc="285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normal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418330" y="6557616"/>
            <a:ext cx="55880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700" i="1">
                <a:latin typeface="Times New Roman"/>
                <a:cs typeface="Times New Roman"/>
              </a:rPr>
              <a:t>falla </a:t>
            </a:r>
            <a:r>
              <a:rPr dirty="0" sz="700" spc="-10" i="1">
                <a:latin typeface="Times New Roman"/>
                <a:cs typeface="Times New Roman"/>
              </a:rPr>
              <a:t>despejada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162806" y="6456628"/>
            <a:ext cx="201930" cy="2070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dirty="0" sz="1150" spc="-25" i="1">
                <a:latin typeface="Times New Roman"/>
                <a:cs typeface="Times New Roman"/>
              </a:rPr>
              <a:t>Y</a:t>
            </a:r>
            <a:r>
              <a:rPr dirty="0" baseline="-23809" sz="1050" spc="-37" i="1">
                <a:latin typeface="Times New Roman"/>
                <a:cs typeface="Times New Roman"/>
              </a:rPr>
              <a:t>B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371343" y="6570553"/>
            <a:ext cx="1746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700" spc="-10" i="1">
                <a:latin typeface="Times New Roman"/>
                <a:cs typeface="Times New Roman"/>
              </a:rPr>
              <a:t>falla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112771" y="6469004"/>
            <a:ext cx="20193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1200" spc="-25" i="1">
                <a:latin typeface="Times New Roman"/>
                <a:cs typeface="Times New Roman"/>
              </a:rPr>
              <a:t>Y</a:t>
            </a:r>
            <a:r>
              <a:rPr dirty="0" baseline="-23809" sz="1050" spc="-37" i="1">
                <a:latin typeface="Times New Roman"/>
                <a:cs typeface="Times New Roman"/>
              </a:rPr>
              <a:t>B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794498" y="6498341"/>
            <a:ext cx="80708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700" i="1">
                <a:latin typeface="Times New Roman"/>
                <a:cs typeface="Times New Roman"/>
              </a:rPr>
              <a:t>B</a:t>
            </a:r>
            <a:r>
              <a:rPr dirty="0" sz="700" spc="459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reconexión</a:t>
            </a:r>
            <a:r>
              <a:rPr dirty="0" sz="700" spc="10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exitosa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709158" y="6397466"/>
            <a:ext cx="97155" cy="2063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150" spc="20" i="1">
                <a:latin typeface="Times New Roman"/>
                <a:cs typeface="Times New Roman"/>
              </a:rPr>
              <a:t>Y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401822" y="7277689"/>
            <a:ext cx="1746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700" spc="-10" i="1">
                <a:latin typeface="Times New Roman"/>
                <a:cs typeface="Times New Roman"/>
              </a:rPr>
              <a:t>falla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143251" y="7176140"/>
            <a:ext cx="20193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1200" spc="-25" i="1">
                <a:latin typeface="Times New Roman"/>
                <a:cs typeface="Times New Roman"/>
              </a:rPr>
              <a:t>Y</a:t>
            </a:r>
            <a:r>
              <a:rPr dirty="0" baseline="-23809" sz="1050" spc="-37" i="1">
                <a:latin typeface="Times New Roman"/>
                <a:cs typeface="Times New Roman"/>
              </a:rPr>
              <a:t>B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438142" y="7277908"/>
            <a:ext cx="55689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falla</a:t>
            </a:r>
            <a:r>
              <a:rPr dirty="0" sz="700" spc="-15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despejada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182618" y="7176514"/>
            <a:ext cx="20193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1200" spc="-25" i="1">
                <a:latin typeface="Times New Roman"/>
                <a:cs typeface="Times New Roman"/>
              </a:rPr>
              <a:t>Y</a:t>
            </a:r>
            <a:r>
              <a:rPr dirty="0" baseline="-23809" sz="1050" spc="-37" i="1">
                <a:latin typeface="Times New Roman"/>
                <a:cs typeface="Times New Roman"/>
              </a:rPr>
              <a:t>B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314950" y="7213828"/>
            <a:ext cx="1072515" cy="2070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13888" sz="1800" i="1">
                <a:latin typeface="Times New Roman"/>
                <a:cs typeface="Times New Roman"/>
              </a:rPr>
              <a:t>Y</a:t>
            </a:r>
            <a:r>
              <a:rPr dirty="0" sz="700" i="1">
                <a:latin typeface="Times New Roman"/>
                <a:cs typeface="Times New Roman"/>
              </a:rPr>
              <a:t>B</a:t>
            </a:r>
            <a:r>
              <a:rPr dirty="0" sz="700" spc="434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sin</a:t>
            </a:r>
            <a:r>
              <a:rPr dirty="0" sz="700" spc="35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reconexión</a:t>
            </a:r>
            <a:r>
              <a:rPr dirty="0" sz="700" spc="-40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exitosa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977125" y="7277908"/>
            <a:ext cx="55689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falla</a:t>
            </a:r>
            <a:r>
              <a:rPr dirty="0" sz="700" spc="-15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despejada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721601" y="7177252"/>
            <a:ext cx="201930" cy="2070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sz="1200" spc="-25" i="1">
                <a:latin typeface="Times New Roman"/>
                <a:cs typeface="Times New Roman"/>
              </a:rPr>
              <a:t>Y</a:t>
            </a:r>
            <a:r>
              <a:rPr dirty="0" baseline="-23809" sz="1050" spc="-37" i="1">
                <a:latin typeface="Times New Roman"/>
                <a:cs typeface="Times New Roman"/>
              </a:rPr>
              <a:t>B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657095" y="5546432"/>
            <a:ext cx="153670" cy="2070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sz="1200" spc="-25" i="1">
                <a:latin typeface="Times New Roman"/>
                <a:cs typeface="Times New Roman"/>
              </a:rPr>
              <a:t>t</a:t>
            </a:r>
            <a:r>
              <a:rPr dirty="0" baseline="-23809" sz="1050" spc="-37">
                <a:latin typeface="Times New Roman"/>
                <a:cs typeface="Times New Roman"/>
              </a:rPr>
              <a:t>0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536947" y="5838288"/>
            <a:ext cx="55689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700" i="1">
                <a:latin typeface="Times New Roman"/>
                <a:cs typeface="Times New Roman"/>
              </a:rPr>
              <a:t>falla</a:t>
            </a:r>
            <a:r>
              <a:rPr dirty="0" sz="700" spc="-15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despejada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281422" y="5737300"/>
            <a:ext cx="201930" cy="2070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dirty="0" sz="1150" spc="-25" i="1">
                <a:latin typeface="Times New Roman"/>
                <a:cs typeface="Times New Roman"/>
              </a:rPr>
              <a:t>Y</a:t>
            </a:r>
            <a:r>
              <a:rPr dirty="0" baseline="-23809" sz="1050" spc="-37" i="1">
                <a:latin typeface="Times New Roman"/>
                <a:cs typeface="Times New Roman"/>
              </a:rPr>
              <a:t>B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2826002" y="5595455"/>
            <a:ext cx="323215" cy="2070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40"/>
              </a:spcBef>
            </a:pPr>
            <a:r>
              <a:rPr dirty="0" baseline="14492" sz="1725" i="1">
                <a:latin typeface="Times New Roman"/>
                <a:cs typeface="Times New Roman"/>
              </a:rPr>
              <a:t>t</a:t>
            </a:r>
            <a:r>
              <a:rPr dirty="0" baseline="14492" sz="1725" spc="-172" i="1">
                <a:latin typeface="Times New Roman"/>
                <a:cs typeface="Times New Roman"/>
              </a:rPr>
              <a:t> </a:t>
            </a:r>
            <a:r>
              <a:rPr dirty="0" sz="700" i="1">
                <a:latin typeface="Times New Roman"/>
                <a:cs typeface="Times New Roman"/>
              </a:rPr>
              <a:t>f</a:t>
            </a:r>
            <a:r>
              <a:rPr dirty="0" sz="700" spc="145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d</a:t>
            </a:r>
            <a:r>
              <a:rPr dirty="0" sz="700" spc="-75" i="1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Times New Roman"/>
                <a:cs typeface="Times New Roman"/>
              </a:rPr>
              <a:t>,</a:t>
            </a:r>
            <a:r>
              <a:rPr dirty="0" sz="700" spc="-11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363461" y="7047648"/>
            <a:ext cx="333375" cy="2070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13888" sz="1800" spc="-15" i="1">
                <a:latin typeface="Times New Roman"/>
                <a:cs typeface="Times New Roman"/>
              </a:rPr>
              <a:t>t</a:t>
            </a:r>
            <a:r>
              <a:rPr dirty="0" baseline="13888" sz="1800" spc="-195" i="1">
                <a:latin typeface="Times New Roman"/>
                <a:cs typeface="Times New Roman"/>
              </a:rPr>
              <a:t> </a:t>
            </a:r>
            <a:r>
              <a:rPr dirty="0" sz="700" i="1">
                <a:latin typeface="Times New Roman"/>
                <a:cs typeface="Times New Roman"/>
              </a:rPr>
              <a:t>f</a:t>
            </a:r>
            <a:r>
              <a:rPr dirty="0" sz="700" spc="125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d</a:t>
            </a:r>
            <a:r>
              <a:rPr dirty="0" sz="700" spc="-70" i="1">
                <a:latin typeface="Times New Roman"/>
                <a:cs typeface="Times New Roman"/>
              </a:rPr>
              <a:t> </a:t>
            </a:r>
            <a:r>
              <a:rPr dirty="0" sz="700">
                <a:latin typeface="Times New Roman"/>
                <a:cs typeface="Times New Roman"/>
              </a:rPr>
              <a:t>,</a:t>
            </a:r>
            <a:r>
              <a:rPr dirty="0" sz="700" spc="-3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4109210" y="6326720"/>
            <a:ext cx="224790" cy="2070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13888" sz="1800" spc="-30" i="1">
                <a:latin typeface="Times New Roman"/>
                <a:cs typeface="Times New Roman"/>
              </a:rPr>
              <a:t>t</a:t>
            </a:r>
            <a:r>
              <a:rPr dirty="0" sz="700" spc="-20" i="1">
                <a:latin typeface="Times New Roman"/>
                <a:cs typeface="Times New Roman"/>
              </a:rPr>
              <a:t>rec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5841490" y="6513182"/>
            <a:ext cx="403225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00" i="1">
                <a:latin typeface="Times New Roman"/>
                <a:cs typeface="Times New Roman"/>
              </a:rPr>
              <a:t>B</a:t>
            </a:r>
            <a:r>
              <a:rPr dirty="0" sz="700" spc="440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normal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644893" y="6412027"/>
            <a:ext cx="210185" cy="2070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200" spc="-10">
                <a:latin typeface="Symbol"/>
                <a:cs typeface="Symbol"/>
              </a:rPr>
              <a:t>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3" name="object 4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4836" y="7880598"/>
            <a:ext cx="685799" cy="117347"/>
          </a:xfrm>
          <a:prstGeom prst="rect">
            <a:avLst/>
          </a:prstGeom>
        </p:spPr>
      </p:pic>
      <p:pic>
        <p:nvPicPr>
          <p:cNvPr id="44" name="object 4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11167" y="8011662"/>
            <a:ext cx="416052" cy="92963"/>
          </a:xfrm>
          <a:prstGeom prst="rect">
            <a:avLst/>
          </a:prstGeom>
        </p:spPr>
      </p:pic>
      <p:grpSp>
        <p:nvGrpSpPr>
          <p:cNvPr id="45" name="object 45" descr=""/>
          <p:cNvGrpSpPr/>
          <p:nvPr/>
        </p:nvGrpSpPr>
        <p:grpSpPr>
          <a:xfrm>
            <a:off x="798575" y="6074659"/>
            <a:ext cx="5960745" cy="1877695"/>
            <a:chOff x="798575" y="6074659"/>
            <a:chExt cx="5960745" cy="1877695"/>
          </a:xfrm>
        </p:grpSpPr>
        <p:pic>
          <p:nvPicPr>
            <p:cNvPr id="46" name="object 4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0235" y="6074659"/>
              <a:ext cx="298704" cy="92963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1699259" y="7560559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w="0" h="266700">
                  <a:moveTo>
                    <a:pt x="0" y="266699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652015" y="7431019"/>
              <a:ext cx="94615" cy="142240"/>
            </a:xfrm>
            <a:custGeom>
              <a:avLst/>
              <a:gdLst/>
              <a:ahLst/>
              <a:cxnLst/>
              <a:rect l="l" t="t" r="r" b="b"/>
              <a:pathLst>
                <a:path w="94614" h="142240">
                  <a:moveTo>
                    <a:pt x="47243" y="0"/>
                  </a:moveTo>
                  <a:lnTo>
                    <a:pt x="0" y="141731"/>
                  </a:lnTo>
                  <a:lnTo>
                    <a:pt x="94487" y="141731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2958083" y="7560559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w="0" h="266700">
                  <a:moveTo>
                    <a:pt x="0" y="266699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910839" y="7431019"/>
              <a:ext cx="94615" cy="142240"/>
            </a:xfrm>
            <a:custGeom>
              <a:avLst/>
              <a:gdLst/>
              <a:ahLst/>
              <a:cxnLst/>
              <a:rect l="l" t="t" r="r" b="b"/>
              <a:pathLst>
                <a:path w="94614" h="142240">
                  <a:moveTo>
                    <a:pt x="47243" y="0"/>
                  </a:moveTo>
                  <a:lnTo>
                    <a:pt x="0" y="141731"/>
                  </a:lnTo>
                  <a:lnTo>
                    <a:pt x="94487" y="141731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9191" y="7857738"/>
              <a:ext cx="547115" cy="92963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4218431" y="7560559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w="0" h="266700">
                  <a:moveTo>
                    <a:pt x="0" y="266699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4171187" y="7431019"/>
              <a:ext cx="94615" cy="142240"/>
            </a:xfrm>
            <a:custGeom>
              <a:avLst/>
              <a:gdLst/>
              <a:ahLst/>
              <a:cxnLst/>
              <a:rect l="l" t="t" r="r" b="b"/>
              <a:pathLst>
                <a:path w="94614" h="142240">
                  <a:moveTo>
                    <a:pt x="47243" y="0"/>
                  </a:moveTo>
                  <a:lnTo>
                    <a:pt x="0" y="141731"/>
                  </a:lnTo>
                  <a:lnTo>
                    <a:pt x="94487" y="141731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9540" y="7859263"/>
              <a:ext cx="547115" cy="92963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5478779" y="7560559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w="0" h="266700">
                  <a:moveTo>
                    <a:pt x="0" y="266699"/>
                  </a:moveTo>
                  <a:lnTo>
                    <a:pt x="0" y="0"/>
                  </a:lnTo>
                </a:path>
              </a:pathLst>
            </a:custGeom>
            <a:ln w="152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431535" y="7431019"/>
              <a:ext cx="94615" cy="142240"/>
            </a:xfrm>
            <a:custGeom>
              <a:avLst/>
              <a:gdLst/>
              <a:ahLst/>
              <a:cxnLst/>
              <a:rect l="l" t="t" r="r" b="b"/>
              <a:pathLst>
                <a:path w="94614" h="142240">
                  <a:moveTo>
                    <a:pt x="47243" y="0"/>
                  </a:moveTo>
                  <a:lnTo>
                    <a:pt x="0" y="141731"/>
                  </a:lnTo>
                  <a:lnTo>
                    <a:pt x="94487" y="141731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98363" y="7857738"/>
              <a:ext cx="548639" cy="92963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798575" y="6710167"/>
              <a:ext cx="1080770" cy="0"/>
            </a:xfrm>
            <a:custGeom>
              <a:avLst/>
              <a:gdLst/>
              <a:ahLst/>
              <a:cxnLst/>
              <a:rect l="l" t="t" r="r" b="b"/>
              <a:pathLst>
                <a:path w="1080770" h="0">
                  <a:moveTo>
                    <a:pt x="0" y="0"/>
                  </a:moveTo>
                  <a:lnTo>
                    <a:pt x="1080515" y="0"/>
                  </a:lnTo>
                </a:path>
              </a:pathLst>
            </a:custGeom>
            <a:ln w="91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41948" y="7513315"/>
              <a:ext cx="298703" cy="92963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60235" y="6793987"/>
              <a:ext cx="298704" cy="92963"/>
            </a:xfrm>
            <a:prstGeom prst="rect">
              <a:avLst/>
            </a:prstGeom>
          </p:spPr>
        </p:pic>
      </p:grpSp>
      <p:grpSp>
        <p:nvGrpSpPr>
          <p:cNvPr id="61" name="object 61" descr=""/>
          <p:cNvGrpSpPr/>
          <p:nvPr/>
        </p:nvGrpSpPr>
        <p:grpSpPr>
          <a:xfrm>
            <a:off x="719327" y="5529067"/>
            <a:ext cx="6156960" cy="2633980"/>
            <a:chOff x="719327" y="5529067"/>
            <a:chExt cx="6156960" cy="2633980"/>
          </a:xfrm>
        </p:grpSpPr>
        <p:pic>
          <p:nvPicPr>
            <p:cNvPr id="62" name="object 6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77667" y="8008615"/>
              <a:ext cx="571500" cy="117348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96839" y="8008615"/>
              <a:ext cx="571500" cy="117348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719328" y="5529071"/>
              <a:ext cx="6156960" cy="2633980"/>
            </a:xfrm>
            <a:custGeom>
              <a:avLst/>
              <a:gdLst/>
              <a:ahLst/>
              <a:cxnLst/>
              <a:rect l="l" t="t" r="r" b="b"/>
              <a:pathLst>
                <a:path w="6156959" h="2633979">
                  <a:moveTo>
                    <a:pt x="6156960" y="0"/>
                  </a:moveTo>
                  <a:lnTo>
                    <a:pt x="6150864" y="0"/>
                  </a:lnTo>
                  <a:lnTo>
                    <a:pt x="6150864" y="6096"/>
                  </a:lnTo>
                  <a:lnTo>
                    <a:pt x="6150864" y="2627376"/>
                  </a:lnTo>
                  <a:lnTo>
                    <a:pt x="6096" y="2627376"/>
                  </a:lnTo>
                  <a:lnTo>
                    <a:pt x="6096" y="6096"/>
                  </a:lnTo>
                  <a:lnTo>
                    <a:pt x="6150864" y="6096"/>
                  </a:lnTo>
                  <a:lnTo>
                    <a:pt x="6150864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627376"/>
                  </a:lnTo>
                  <a:lnTo>
                    <a:pt x="0" y="2633472"/>
                  </a:lnTo>
                  <a:lnTo>
                    <a:pt x="6096" y="2633472"/>
                  </a:lnTo>
                  <a:lnTo>
                    <a:pt x="6150864" y="2633472"/>
                  </a:lnTo>
                  <a:lnTo>
                    <a:pt x="6156960" y="2633472"/>
                  </a:lnTo>
                  <a:lnTo>
                    <a:pt x="6156960" y="2627376"/>
                  </a:lnTo>
                  <a:lnTo>
                    <a:pt x="6156960" y="6096"/>
                  </a:lnTo>
                  <a:lnTo>
                    <a:pt x="61569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 txBox="1"/>
          <p:nvPr/>
        </p:nvSpPr>
        <p:spPr>
          <a:xfrm>
            <a:off x="966723" y="7202982"/>
            <a:ext cx="520065" cy="2070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13888" sz="1800" i="1">
                <a:latin typeface="Times New Roman"/>
                <a:cs typeface="Times New Roman"/>
              </a:rPr>
              <a:t>Y</a:t>
            </a:r>
            <a:r>
              <a:rPr dirty="0" sz="700" i="1">
                <a:latin typeface="Times New Roman"/>
                <a:cs typeface="Times New Roman"/>
              </a:rPr>
              <a:t>B</a:t>
            </a:r>
            <a:r>
              <a:rPr dirty="0" sz="700" spc="285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normal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966723" y="5787187"/>
            <a:ext cx="520065" cy="2070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baseline="13888" sz="1800" i="1">
                <a:latin typeface="Times New Roman"/>
                <a:cs typeface="Times New Roman"/>
              </a:rPr>
              <a:t>Y</a:t>
            </a:r>
            <a:r>
              <a:rPr dirty="0" sz="700" i="1">
                <a:latin typeface="Times New Roman"/>
                <a:cs typeface="Times New Roman"/>
              </a:rPr>
              <a:t>B</a:t>
            </a:r>
            <a:r>
              <a:rPr dirty="0" sz="700" spc="285" i="1">
                <a:latin typeface="Times New Roman"/>
                <a:cs typeface="Times New Roman"/>
              </a:rPr>
              <a:t> </a:t>
            </a:r>
            <a:r>
              <a:rPr dirty="0" sz="700" spc="-10" i="1">
                <a:latin typeface="Times New Roman"/>
                <a:cs typeface="Times New Roman"/>
              </a:rPr>
              <a:t>normal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7" name="object 67" descr=""/>
          <p:cNvSpPr/>
          <p:nvPr/>
        </p:nvSpPr>
        <p:spPr>
          <a:xfrm>
            <a:off x="0" y="762"/>
            <a:ext cx="7556500" cy="1042669"/>
          </a:xfrm>
          <a:custGeom>
            <a:avLst/>
            <a:gdLst/>
            <a:ahLst/>
            <a:cxnLst/>
            <a:rect l="l" t="t" r="r" b="b"/>
            <a:pathLst>
              <a:path w="7556500" h="1042669">
                <a:moveTo>
                  <a:pt x="0" y="0"/>
                </a:moveTo>
                <a:lnTo>
                  <a:pt x="7556475" y="0"/>
                </a:lnTo>
                <a:lnTo>
                  <a:pt x="7556475" y="1042545"/>
                </a:lnTo>
                <a:lnTo>
                  <a:pt x="0" y="104254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0" y="8707582"/>
            <a:ext cx="7556500" cy="1985645"/>
          </a:xfrm>
          <a:custGeom>
            <a:avLst/>
            <a:gdLst/>
            <a:ahLst/>
            <a:cxnLst/>
            <a:rect l="l" t="t" r="r" b="b"/>
            <a:pathLst>
              <a:path w="7556500" h="1985645">
                <a:moveTo>
                  <a:pt x="0" y="1985091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985091"/>
                </a:lnTo>
                <a:lnTo>
                  <a:pt x="0" y="19850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899794"/>
          </a:xfrm>
          <a:custGeom>
            <a:avLst/>
            <a:gdLst/>
            <a:ahLst/>
            <a:cxnLst/>
            <a:rect l="l" t="t" r="r" b="b"/>
            <a:pathLst>
              <a:path w="7556500" h="899794">
                <a:moveTo>
                  <a:pt x="0" y="0"/>
                </a:moveTo>
                <a:lnTo>
                  <a:pt x="7556475" y="0"/>
                </a:lnTo>
                <a:lnTo>
                  <a:pt x="7556475" y="899738"/>
                </a:lnTo>
                <a:lnTo>
                  <a:pt x="0" y="89973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7" y="1299092"/>
            <a:ext cx="6196965" cy="70739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38100" marR="30480">
              <a:lnSpc>
                <a:spcPct val="110000"/>
              </a:lnSpc>
              <a:spcBef>
                <a:spcPts val="65"/>
              </a:spcBef>
            </a:pPr>
            <a:r>
              <a:rPr dirty="0" sz="1200">
                <a:latin typeface="Comic Sans MS"/>
                <a:cs typeface="Comic Sans MS"/>
              </a:rPr>
              <a:t>3)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partir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periodo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total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estudiado,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función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</a:t>
            </a:r>
            <a:r>
              <a:rPr dirty="0" baseline="-17361" sz="1200" i="1">
                <a:latin typeface="Times New Roman"/>
                <a:cs typeface="Times New Roman"/>
              </a:rPr>
              <a:t>i</a:t>
            </a:r>
            <a:r>
              <a:rPr dirty="0" baseline="-17361" sz="1200" spc="-44" i="1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(</a:t>
            </a: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3968" sz="2100">
                <a:latin typeface="Times New Roman"/>
                <a:cs typeface="Times New Roman"/>
              </a:rPr>
              <a:t>)</a:t>
            </a:r>
            <a:r>
              <a:rPr dirty="0" baseline="3968" sz="2100" spc="-14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usando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algún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método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numérico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(punto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por</a:t>
            </a:r>
            <a:endParaRPr sz="12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1200">
                <a:latin typeface="Comic Sans MS"/>
                <a:cs typeface="Comic Sans MS"/>
              </a:rPr>
              <a:t>punto,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Euler,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Euler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modificado,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Runge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Kutta,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etc.).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719327" y="2007102"/>
            <a:ext cx="6117590" cy="3870960"/>
            <a:chOff x="719327" y="2007102"/>
            <a:chExt cx="6117590" cy="387096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195" y="2007102"/>
              <a:ext cx="5971468" cy="251612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327" y="4523226"/>
              <a:ext cx="5897880" cy="1354836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81227" y="6015948"/>
            <a:ext cx="6198870" cy="177228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38100" marR="34290">
              <a:lnSpc>
                <a:spcPct val="123300"/>
              </a:lnSpc>
              <a:spcBef>
                <a:spcPts val="210"/>
              </a:spcBef>
              <a:buAutoNum type="arabicParenR" startAt="4"/>
              <a:tabLst>
                <a:tab pos="245745" algn="l"/>
              </a:tabLst>
            </a:pPr>
            <a:r>
              <a:rPr dirty="0" sz="1200">
                <a:latin typeface="Comic Sans MS"/>
                <a:cs typeface="Comic Sans MS"/>
              </a:rPr>
              <a:t>Dibujar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funciones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</a:t>
            </a:r>
            <a:r>
              <a:rPr dirty="0" baseline="-17361" sz="1200" i="1">
                <a:latin typeface="Times New Roman"/>
                <a:cs typeface="Times New Roman"/>
              </a:rPr>
              <a:t>i</a:t>
            </a:r>
            <a:r>
              <a:rPr dirty="0" baseline="-17361" sz="1200" spc="-15" i="1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(</a:t>
            </a: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3968" sz="2100">
                <a:latin typeface="Times New Roman"/>
                <a:cs typeface="Times New Roman"/>
              </a:rPr>
              <a:t>)</a:t>
            </a:r>
            <a:r>
              <a:rPr dirty="0" baseline="3968" sz="2100" spc="-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resultando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curvas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(variación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ángulo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tiempo).</a:t>
            </a:r>
            <a:endParaRPr sz="1200">
              <a:latin typeface="Comic Sans MS"/>
              <a:cs typeface="Comic Sans MS"/>
            </a:endParaRPr>
          </a:p>
          <a:p>
            <a:pPr algn="just" marL="38100" marR="30480">
              <a:lnSpc>
                <a:spcPct val="116199"/>
              </a:lnSpc>
              <a:spcBef>
                <a:spcPts val="1195"/>
              </a:spcBef>
              <a:buAutoNum type="arabicParenR" startAt="4"/>
              <a:tabLst>
                <a:tab pos="234950" algn="l"/>
              </a:tabLst>
            </a:pPr>
            <a:r>
              <a:rPr dirty="0" sz="1200">
                <a:latin typeface="Comic Sans MS"/>
                <a:cs typeface="Comic Sans MS"/>
              </a:rPr>
              <a:t>Inspeccionar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evolucionan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curvas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menos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gráficas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alejando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otras,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porque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correspondiente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perdió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definición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inestable,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bajo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borde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(intensidad,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lugar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momento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perturbación,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etc.).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0" y="8850389"/>
            <a:ext cx="7556500" cy="1842770"/>
          </a:xfrm>
          <a:custGeom>
            <a:avLst/>
            <a:gdLst/>
            <a:ahLst/>
            <a:cxnLst/>
            <a:rect l="l" t="t" r="r" b="b"/>
            <a:pathLst>
              <a:path w="7556500" h="1842770">
                <a:moveTo>
                  <a:pt x="0" y="1842285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842285"/>
                </a:lnTo>
                <a:lnTo>
                  <a:pt x="0" y="18422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1"/>
            <a:ext cx="7556500" cy="995044"/>
          </a:xfrm>
          <a:custGeom>
            <a:avLst/>
            <a:gdLst/>
            <a:ahLst/>
            <a:cxnLst/>
            <a:rect l="l" t="t" r="r" b="b"/>
            <a:pathLst>
              <a:path w="7556500" h="995044">
                <a:moveTo>
                  <a:pt x="7556474" y="12"/>
                </a:moveTo>
                <a:lnTo>
                  <a:pt x="1926424" y="12"/>
                </a:lnTo>
                <a:lnTo>
                  <a:pt x="0" y="0"/>
                </a:lnTo>
                <a:lnTo>
                  <a:pt x="0" y="804519"/>
                </a:lnTo>
                <a:lnTo>
                  <a:pt x="0" y="994930"/>
                </a:lnTo>
                <a:lnTo>
                  <a:pt x="1926424" y="994930"/>
                </a:lnTo>
                <a:lnTo>
                  <a:pt x="1926424" y="804519"/>
                </a:lnTo>
                <a:lnTo>
                  <a:pt x="7556474" y="804519"/>
                </a:lnTo>
                <a:lnTo>
                  <a:pt x="7556474" y="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39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996191"/>
            <a:ext cx="6148070" cy="87439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95"/>
              </a:spcBef>
            </a:pPr>
            <a:r>
              <a:rPr dirty="0" sz="1200" b="1">
                <a:latin typeface="Comic Sans MS"/>
                <a:cs typeface="Comic Sans MS"/>
              </a:rPr>
              <a:t>Ejemplo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conceptual: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ejemplo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mostrado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Fig.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tiene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cuatro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construye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modelo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diagrama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fasorial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tensiones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internas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Gs,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referido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mueve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cte.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815339" y="3044624"/>
            <a:ext cx="1987550" cy="1739264"/>
            <a:chOff x="815339" y="3044624"/>
            <a:chExt cx="1987550" cy="1739264"/>
          </a:xfrm>
        </p:grpSpPr>
        <p:sp>
          <p:nvSpPr>
            <p:cNvPr id="6" name="object 6" descr=""/>
            <p:cNvSpPr/>
            <p:nvPr/>
          </p:nvSpPr>
          <p:spPr>
            <a:xfrm>
              <a:off x="990599" y="3421375"/>
              <a:ext cx="1653539" cy="0"/>
            </a:xfrm>
            <a:custGeom>
              <a:avLst/>
              <a:gdLst/>
              <a:ahLst/>
              <a:cxnLst/>
              <a:rect l="l" t="t" r="r" b="b"/>
              <a:pathLst>
                <a:path w="1653539" h="0">
                  <a:moveTo>
                    <a:pt x="0" y="0"/>
                  </a:moveTo>
                  <a:lnTo>
                    <a:pt x="484631" y="0"/>
                  </a:lnTo>
                </a:path>
                <a:path w="1653539" h="0">
                  <a:moveTo>
                    <a:pt x="1653539" y="0"/>
                  </a:moveTo>
                  <a:lnTo>
                    <a:pt x="1168907" y="0"/>
                  </a:lnTo>
                  <a:lnTo>
                    <a:pt x="1290827" y="0"/>
                  </a:lnTo>
                </a:path>
              </a:pathLst>
            </a:custGeom>
            <a:ln w="20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27403" y="3421375"/>
              <a:ext cx="954405" cy="104139"/>
            </a:xfrm>
            <a:custGeom>
              <a:avLst/>
              <a:gdLst/>
              <a:ahLst/>
              <a:cxnLst/>
              <a:rect l="l" t="t" r="r" b="b"/>
              <a:pathLst>
                <a:path w="954405" h="104139">
                  <a:moveTo>
                    <a:pt x="0" y="0"/>
                  </a:moveTo>
                  <a:lnTo>
                    <a:pt x="0" y="103631"/>
                  </a:lnTo>
                  <a:lnTo>
                    <a:pt x="954023" y="103631"/>
                  </a:lnTo>
                  <a:lnTo>
                    <a:pt x="954023" y="0"/>
                  </a:lnTo>
                </a:path>
              </a:pathLst>
            </a:custGeom>
            <a:ln w="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90599" y="4251955"/>
              <a:ext cx="1653539" cy="0"/>
            </a:xfrm>
            <a:custGeom>
              <a:avLst/>
              <a:gdLst/>
              <a:ahLst/>
              <a:cxnLst/>
              <a:rect l="l" t="t" r="r" b="b"/>
              <a:pathLst>
                <a:path w="1653539" h="0">
                  <a:moveTo>
                    <a:pt x="0" y="0"/>
                  </a:moveTo>
                  <a:lnTo>
                    <a:pt x="484631" y="0"/>
                  </a:lnTo>
                </a:path>
                <a:path w="1653539" h="0">
                  <a:moveTo>
                    <a:pt x="1168907" y="0"/>
                  </a:moveTo>
                  <a:lnTo>
                    <a:pt x="1653539" y="0"/>
                  </a:lnTo>
                </a:path>
              </a:pathLst>
            </a:custGeom>
            <a:ln w="202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12519" y="3421375"/>
              <a:ext cx="1411605" cy="1091565"/>
            </a:xfrm>
            <a:custGeom>
              <a:avLst/>
              <a:gdLst/>
              <a:ahLst/>
              <a:cxnLst/>
              <a:rect l="l" t="t" r="r" b="b"/>
              <a:pathLst>
                <a:path w="1411605" h="1091564">
                  <a:moveTo>
                    <a:pt x="242315" y="830579"/>
                  </a:moveTo>
                  <a:lnTo>
                    <a:pt x="242315" y="726947"/>
                  </a:lnTo>
                  <a:lnTo>
                    <a:pt x="1194815" y="726947"/>
                  </a:lnTo>
                  <a:lnTo>
                    <a:pt x="1194815" y="830579"/>
                  </a:lnTo>
                </a:path>
                <a:path w="1411605" h="1091564">
                  <a:moveTo>
                    <a:pt x="1411223" y="0"/>
                  </a:moveTo>
                  <a:lnTo>
                    <a:pt x="1411223" y="830579"/>
                  </a:lnTo>
                </a:path>
                <a:path w="1411605" h="1091564">
                  <a:moveTo>
                    <a:pt x="0" y="0"/>
                  </a:moveTo>
                  <a:lnTo>
                    <a:pt x="0" y="830579"/>
                  </a:lnTo>
                </a:path>
                <a:path w="1411605" h="1091564">
                  <a:moveTo>
                    <a:pt x="120395" y="0"/>
                  </a:moveTo>
                  <a:lnTo>
                    <a:pt x="120395" y="207263"/>
                  </a:lnTo>
                </a:path>
                <a:path w="1411605" h="1091564">
                  <a:moveTo>
                    <a:pt x="1289303" y="621791"/>
                  </a:moveTo>
                  <a:lnTo>
                    <a:pt x="1289303" y="830579"/>
                  </a:lnTo>
                </a:path>
                <a:path w="1411605" h="1091564">
                  <a:moveTo>
                    <a:pt x="120395" y="207263"/>
                  </a:moveTo>
                  <a:lnTo>
                    <a:pt x="1289303" y="621791"/>
                  </a:lnTo>
                </a:path>
                <a:path w="1411605" h="1091564">
                  <a:moveTo>
                    <a:pt x="242315" y="830579"/>
                  </a:moveTo>
                  <a:lnTo>
                    <a:pt x="242315" y="1091183"/>
                  </a:lnTo>
                </a:path>
              </a:pathLst>
            </a:custGeom>
            <a:ln w="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324355" y="4495795"/>
              <a:ext cx="60960" cy="67310"/>
            </a:xfrm>
            <a:custGeom>
              <a:avLst/>
              <a:gdLst/>
              <a:ahLst/>
              <a:cxnLst/>
              <a:rect l="l" t="t" r="r" b="b"/>
              <a:pathLst>
                <a:path w="60959" h="67310">
                  <a:moveTo>
                    <a:pt x="60959" y="0"/>
                  </a:moveTo>
                  <a:lnTo>
                    <a:pt x="45648" y="6000"/>
                  </a:lnTo>
                  <a:lnTo>
                    <a:pt x="29908" y="8000"/>
                  </a:lnTo>
                  <a:lnTo>
                    <a:pt x="14454" y="6000"/>
                  </a:lnTo>
                  <a:lnTo>
                    <a:pt x="0" y="0"/>
                  </a:lnTo>
                  <a:lnTo>
                    <a:pt x="30479" y="67055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523743" y="4251955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w="0" h="260985">
                  <a:moveTo>
                    <a:pt x="0" y="0"/>
                  </a:moveTo>
                  <a:lnTo>
                    <a:pt x="0" y="260603"/>
                  </a:lnTo>
                </a:path>
              </a:pathLst>
            </a:custGeom>
            <a:ln w="6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493263" y="4495795"/>
              <a:ext cx="60960" cy="67310"/>
            </a:xfrm>
            <a:custGeom>
              <a:avLst/>
              <a:gdLst/>
              <a:ahLst/>
              <a:cxnLst/>
              <a:rect l="l" t="t" r="r" b="b"/>
              <a:pathLst>
                <a:path w="60960" h="67310">
                  <a:moveTo>
                    <a:pt x="60959" y="0"/>
                  </a:moveTo>
                  <a:lnTo>
                    <a:pt x="45862" y="6000"/>
                  </a:lnTo>
                  <a:lnTo>
                    <a:pt x="30479" y="8000"/>
                  </a:lnTo>
                  <a:lnTo>
                    <a:pt x="15097" y="6000"/>
                  </a:lnTo>
                  <a:lnTo>
                    <a:pt x="0" y="0"/>
                  </a:lnTo>
                  <a:lnTo>
                    <a:pt x="30479" y="67055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5820" y="3366188"/>
              <a:ext cx="113422" cy="20301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436" y="3349424"/>
              <a:ext cx="113422" cy="11037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3369558"/>
              <a:ext cx="48768" cy="17830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599" y="3186678"/>
              <a:ext cx="175259" cy="27432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7332" y="4251955"/>
              <a:ext cx="154570" cy="373703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24716" y="4251955"/>
              <a:ext cx="157618" cy="34779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2488" y="3044624"/>
              <a:ext cx="171334" cy="37675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5339" y="4405878"/>
              <a:ext cx="179831" cy="27432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2371" y="4509510"/>
              <a:ext cx="175259" cy="27432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09088" y="4509510"/>
              <a:ext cx="176783" cy="27432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82723" y="4405878"/>
              <a:ext cx="182880" cy="27432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755" y="3160770"/>
              <a:ext cx="73151" cy="27432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92907" y="3189726"/>
              <a:ext cx="109728" cy="187451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15083" y="3433566"/>
              <a:ext cx="126492" cy="201168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77083" y="3841998"/>
              <a:ext cx="144780" cy="201168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16607" y="3755130"/>
              <a:ext cx="144780" cy="20574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16607" y="4043166"/>
              <a:ext cx="141731" cy="201167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78051" y="3841998"/>
              <a:ext cx="146304" cy="202692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31980" y="3050720"/>
              <a:ext cx="171334" cy="376751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75820" y="4219628"/>
              <a:ext cx="113422" cy="110374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21863" y="4239762"/>
              <a:ext cx="48768" cy="178308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436" y="4225724"/>
              <a:ext cx="113422" cy="110374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52955" y="4244334"/>
              <a:ext cx="48768" cy="187451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3282696" y="1994326"/>
            <a:ext cx="3342640" cy="2656205"/>
            <a:chOff x="3282696" y="1994326"/>
            <a:chExt cx="3342640" cy="2656205"/>
          </a:xfrm>
        </p:grpSpPr>
        <p:sp>
          <p:nvSpPr>
            <p:cNvPr id="37" name="object 37" descr=""/>
            <p:cNvSpPr/>
            <p:nvPr/>
          </p:nvSpPr>
          <p:spPr>
            <a:xfrm>
              <a:off x="3686556" y="2624323"/>
              <a:ext cx="512445" cy="509270"/>
            </a:xfrm>
            <a:custGeom>
              <a:avLst/>
              <a:gdLst/>
              <a:ahLst/>
              <a:cxnLst/>
              <a:rect l="l" t="t" r="r" b="b"/>
              <a:pathLst>
                <a:path w="512445" h="509269">
                  <a:moveTo>
                    <a:pt x="0" y="0"/>
                  </a:moveTo>
                  <a:lnTo>
                    <a:pt x="0" y="384047"/>
                  </a:lnTo>
                </a:path>
                <a:path w="512445" h="509269">
                  <a:moveTo>
                    <a:pt x="0" y="384047"/>
                  </a:moveTo>
                  <a:lnTo>
                    <a:pt x="512063" y="509015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365930" y="3357367"/>
              <a:ext cx="115470" cy="220979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3424428" y="2732527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w="0" h="307975">
                  <a:moveTo>
                    <a:pt x="0" y="0"/>
                  </a:moveTo>
                  <a:lnTo>
                    <a:pt x="0" y="307847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368979" y="3040375"/>
              <a:ext cx="112422" cy="332817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3422904" y="2624323"/>
              <a:ext cx="1905" cy="1384300"/>
            </a:xfrm>
            <a:custGeom>
              <a:avLst/>
              <a:gdLst/>
              <a:ahLst/>
              <a:cxnLst/>
              <a:rect l="l" t="t" r="r" b="b"/>
              <a:pathLst>
                <a:path w="1904" h="1384300">
                  <a:moveTo>
                    <a:pt x="1523" y="123443"/>
                  </a:moveTo>
                  <a:lnTo>
                    <a:pt x="1523" y="0"/>
                  </a:lnTo>
                </a:path>
                <a:path w="1904" h="1384300">
                  <a:moveTo>
                    <a:pt x="0" y="961643"/>
                  </a:moveTo>
                  <a:lnTo>
                    <a:pt x="1523" y="1383791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3293364" y="2624323"/>
              <a:ext cx="655320" cy="0"/>
            </a:xfrm>
            <a:custGeom>
              <a:avLst/>
              <a:gdLst/>
              <a:ahLst/>
              <a:cxnLst/>
              <a:rect l="l" t="t" r="r" b="b"/>
              <a:pathLst>
                <a:path w="655320" h="0">
                  <a:moveTo>
                    <a:pt x="0" y="0"/>
                  </a:moveTo>
                  <a:lnTo>
                    <a:pt x="655319" y="0"/>
                  </a:lnTo>
                </a:path>
              </a:pathLst>
            </a:custGeom>
            <a:ln w="217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3828288" y="3855715"/>
              <a:ext cx="1957070" cy="139065"/>
            </a:xfrm>
            <a:custGeom>
              <a:avLst/>
              <a:gdLst/>
              <a:ahLst/>
              <a:cxnLst/>
              <a:rect l="l" t="t" r="r" b="b"/>
              <a:pathLst>
                <a:path w="1957070" h="139064">
                  <a:moveTo>
                    <a:pt x="1088135" y="83819"/>
                  </a:moveTo>
                  <a:lnTo>
                    <a:pt x="1088135" y="85343"/>
                  </a:lnTo>
                  <a:lnTo>
                    <a:pt x="1088135" y="83819"/>
                  </a:lnTo>
                  <a:lnTo>
                    <a:pt x="1091112" y="51434"/>
                  </a:lnTo>
                  <a:lnTo>
                    <a:pt x="1099375" y="24764"/>
                  </a:lnTo>
                  <a:lnTo>
                    <a:pt x="1111924" y="6667"/>
                  </a:lnTo>
                  <a:lnTo>
                    <a:pt x="1127759" y="0"/>
                  </a:lnTo>
                  <a:lnTo>
                    <a:pt x="1143833" y="6667"/>
                  </a:lnTo>
                  <a:lnTo>
                    <a:pt x="1156906" y="24764"/>
                  </a:lnTo>
                  <a:lnTo>
                    <a:pt x="1165693" y="51434"/>
                  </a:lnTo>
                  <a:lnTo>
                    <a:pt x="1168907" y="83819"/>
                  </a:lnTo>
                  <a:lnTo>
                    <a:pt x="1172098" y="51434"/>
                  </a:lnTo>
                  <a:lnTo>
                    <a:pt x="1180718" y="24764"/>
                  </a:lnTo>
                  <a:lnTo>
                    <a:pt x="1193339" y="6667"/>
                  </a:lnTo>
                  <a:lnTo>
                    <a:pt x="1208531" y="0"/>
                  </a:lnTo>
                  <a:lnTo>
                    <a:pt x="1224605" y="6667"/>
                  </a:lnTo>
                  <a:lnTo>
                    <a:pt x="1237678" y="24764"/>
                  </a:lnTo>
                  <a:lnTo>
                    <a:pt x="1246465" y="51434"/>
                  </a:lnTo>
                  <a:lnTo>
                    <a:pt x="1249679" y="83819"/>
                  </a:lnTo>
                  <a:lnTo>
                    <a:pt x="1252870" y="51434"/>
                  </a:lnTo>
                  <a:lnTo>
                    <a:pt x="1261490" y="24764"/>
                  </a:lnTo>
                  <a:lnTo>
                    <a:pt x="1274111" y="6667"/>
                  </a:lnTo>
                  <a:lnTo>
                    <a:pt x="1289303" y="0"/>
                  </a:lnTo>
                  <a:lnTo>
                    <a:pt x="1305377" y="6667"/>
                  </a:lnTo>
                  <a:lnTo>
                    <a:pt x="1318450" y="24764"/>
                  </a:lnTo>
                  <a:lnTo>
                    <a:pt x="1327237" y="51434"/>
                  </a:lnTo>
                  <a:lnTo>
                    <a:pt x="1330451" y="83819"/>
                  </a:lnTo>
                  <a:lnTo>
                    <a:pt x="1333666" y="51434"/>
                  </a:lnTo>
                  <a:lnTo>
                    <a:pt x="1342453" y="24764"/>
                  </a:lnTo>
                  <a:lnTo>
                    <a:pt x="1355526" y="6667"/>
                  </a:lnTo>
                  <a:lnTo>
                    <a:pt x="1371599" y="0"/>
                  </a:lnTo>
                  <a:lnTo>
                    <a:pt x="1386792" y="6667"/>
                  </a:lnTo>
                  <a:lnTo>
                    <a:pt x="1399412" y="24764"/>
                  </a:lnTo>
                  <a:lnTo>
                    <a:pt x="1408033" y="51434"/>
                  </a:lnTo>
                  <a:lnTo>
                    <a:pt x="1411223" y="83819"/>
                  </a:lnTo>
                </a:path>
                <a:path w="1957070" h="139064">
                  <a:moveTo>
                    <a:pt x="1074419" y="42671"/>
                  </a:moveTo>
                  <a:lnTo>
                    <a:pt x="1088135" y="85343"/>
                  </a:lnTo>
                </a:path>
                <a:path w="1957070" h="139064">
                  <a:moveTo>
                    <a:pt x="1415795" y="42671"/>
                  </a:moveTo>
                  <a:lnTo>
                    <a:pt x="1411223" y="83819"/>
                  </a:lnTo>
                </a:path>
                <a:path w="1957070" h="139064">
                  <a:moveTo>
                    <a:pt x="1054607" y="42671"/>
                  </a:moveTo>
                  <a:lnTo>
                    <a:pt x="1074419" y="42671"/>
                  </a:lnTo>
                </a:path>
                <a:path w="1957070" h="139064">
                  <a:moveTo>
                    <a:pt x="1415795" y="42671"/>
                  </a:moveTo>
                  <a:lnTo>
                    <a:pt x="1432559" y="42671"/>
                  </a:lnTo>
                  <a:lnTo>
                    <a:pt x="1956815" y="42671"/>
                  </a:lnTo>
                  <a:lnTo>
                    <a:pt x="1956815" y="138683"/>
                  </a:lnTo>
                </a:path>
                <a:path w="1957070" h="139064">
                  <a:moveTo>
                    <a:pt x="525779" y="36575"/>
                  </a:moveTo>
                  <a:lnTo>
                    <a:pt x="0" y="36575"/>
                  </a:lnTo>
                  <a:lnTo>
                    <a:pt x="0" y="138683"/>
                  </a:lnTo>
                </a:path>
                <a:path w="1957070" h="139064">
                  <a:moveTo>
                    <a:pt x="556259" y="42671"/>
                  </a:moveTo>
                  <a:lnTo>
                    <a:pt x="574547" y="82295"/>
                  </a:lnTo>
                  <a:lnTo>
                    <a:pt x="612647" y="0"/>
                  </a:lnTo>
                  <a:lnTo>
                    <a:pt x="650747" y="82295"/>
                  </a:lnTo>
                  <a:lnTo>
                    <a:pt x="688847" y="0"/>
                  </a:lnTo>
                  <a:lnTo>
                    <a:pt x="726947" y="82295"/>
                  </a:lnTo>
                  <a:lnTo>
                    <a:pt x="763523" y="0"/>
                  </a:lnTo>
                  <a:lnTo>
                    <a:pt x="801623" y="82295"/>
                  </a:lnTo>
                  <a:lnTo>
                    <a:pt x="821435" y="39623"/>
                  </a:lnTo>
                  <a:lnTo>
                    <a:pt x="836675" y="0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659807" y="388103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633"/>
                  </a:moveTo>
                  <a:lnTo>
                    <a:pt x="1063" y="1064"/>
                  </a:lnTo>
                  <a:lnTo>
                    <a:pt x="3632" y="0"/>
                  </a:lnTo>
                  <a:lnTo>
                    <a:pt x="6201" y="1064"/>
                  </a:lnTo>
                  <a:lnTo>
                    <a:pt x="7266" y="3633"/>
                  </a:lnTo>
                  <a:lnTo>
                    <a:pt x="6201" y="6202"/>
                  </a:lnTo>
                  <a:lnTo>
                    <a:pt x="3632" y="7266"/>
                  </a:lnTo>
                  <a:lnTo>
                    <a:pt x="1063" y="6202"/>
                  </a:lnTo>
                  <a:lnTo>
                    <a:pt x="0" y="3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341876" y="3262879"/>
              <a:ext cx="1574800" cy="745490"/>
            </a:xfrm>
            <a:custGeom>
              <a:avLst/>
              <a:gdLst/>
              <a:ahLst/>
              <a:cxnLst/>
              <a:rect l="l" t="t" r="r" b="b"/>
              <a:pathLst>
                <a:path w="1574800" h="745489">
                  <a:moveTo>
                    <a:pt x="323087" y="592835"/>
                  </a:moveTo>
                  <a:lnTo>
                    <a:pt x="358139" y="633983"/>
                  </a:lnTo>
                </a:path>
                <a:path w="1574800" h="745489">
                  <a:moveTo>
                    <a:pt x="42671" y="637031"/>
                  </a:moveTo>
                  <a:lnTo>
                    <a:pt x="36575" y="633983"/>
                  </a:lnTo>
                </a:path>
                <a:path w="1574800" h="745489">
                  <a:moveTo>
                    <a:pt x="358139" y="633983"/>
                  </a:moveTo>
                  <a:lnTo>
                    <a:pt x="394715" y="633983"/>
                  </a:lnTo>
                </a:path>
                <a:path w="1574800" h="745489">
                  <a:moveTo>
                    <a:pt x="0" y="633983"/>
                  </a:moveTo>
                  <a:lnTo>
                    <a:pt x="36575" y="633983"/>
                  </a:lnTo>
                </a:path>
                <a:path w="1574800" h="745489">
                  <a:moveTo>
                    <a:pt x="394715" y="633983"/>
                  </a:moveTo>
                  <a:lnTo>
                    <a:pt x="560831" y="635507"/>
                  </a:lnTo>
                </a:path>
                <a:path w="1574800" h="745489">
                  <a:moveTo>
                    <a:pt x="504443" y="62483"/>
                  </a:moveTo>
                  <a:lnTo>
                    <a:pt x="504443" y="64007"/>
                  </a:lnTo>
                  <a:lnTo>
                    <a:pt x="504443" y="62483"/>
                  </a:lnTo>
                  <a:lnTo>
                    <a:pt x="514730" y="35147"/>
                  </a:lnTo>
                  <a:lnTo>
                    <a:pt x="528446" y="14096"/>
                  </a:lnTo>
                  <a:lnTo>
                    <a:pt x="543877" y="1619"/>
                  </a:lnTo>
                  <a:lnTo>
                    <a:pt x="559307" y="0"/>
                  </a:lnTo>
                  <a:lnTo>
                    <a:pt x="572690" y="8977"/>
                  </a:lnTo>
                  <a:lnTo>
                    <a:pt x="580643" y="27241"/>
                  </a:lnTo>
                  <a:lnTo>
                    <a:pt x="582882" y="52077"/>
                  </a:lnTo>
                  <a:lnTo>
                    <a:pt x="579119" y="80771"/>
                  </a:lnTo>
                  <a:lnTo>
                    <a:pt x="588764" y="53435"/>
                  </a:lnTo>
                  <a:lnTo>
                    <a:pt x="602551" y="32384"/>
                  </a:lnTo>
                  <a:lnTo>
                    <a:pt x="618339" y="19907"/>
                  </a:lnTo>
                  <a:lnTo>
                    <a:pt x="633983" y="18287"/>
                  </a:lnTo>
                  <a:lnTo>
                    <a:pt x="646699" y="27265"/>
                  </a:lnTo>
                  <a:lnTo>
                    <a:pt x="654557" y="45529"/>
                  </a:lnTo>
                  <a:lnTo>
                    <a:pt x="656701" y="70365"/>
                  </a:lnTo>
                  <a:lnTo>
                    <a:pt x="652271" y="99059"/>
                  </a:lnTo>
                  <a:lnTo>
                    <a:pt x="662582" y="71723"/>
                  </a:lnTo>
                  <a:lnTo>
                    <a:pt x="676465" y="50672"/>
                  </a:lnTo>
                  <a:lnTo>
                    <a:pt x="692348" y="38195"/>
                  </a:lnTo>
                  <a:lnTo>
                    <a:pt x="708659" y="36575"/>
                  </a:lnTo>
                  <a:lnTo>
                    <a:pt x="721375" y="45553"/>
                  </a:lnTo>
                  <a:lnTo>
                    <a:pt x="729233" y="63817"/>
                  </a:lnTo>
                  <a:lnTo>
                    <a:pt x="731377" y="88653"/>
                  </a:lnTo>
                  <a:lnTo>
                    <a:pt x="726947" y="117347"/>
                  </a:lnTo>
                  <a:lnTo>
                    <a:pt x="737234" y="90225"/>
                  </a:lnTo>
                  <a:lnTo>
                    <a:pt x="750950" y="69532"/>
                  </a:lnTo>
                  <a:lnTo>
                    <a:pt x="766381" y="57126"/>
                  </a:lnTo>
                  <a:lnTo>
                    <a:pt x="781811" y="54863"/>
                  </a:lnTo>
                  <a:lnTo>
                    <a:pt x="795194" y="63841"/>
                  </a:lnTo>
                  <a:lnTo>
                    <a:pt x="803147" y="82105"/>
                  </a:lnTo>
                  <a:lnTo>
                    <a:pt x="805386" y="106941"/>
                  </a:lnTo>
                  <a:lnTo>
                    <a:pt x="801623" y="135635"/>
                  </a:lnTo>
                </a:path>
                <a:path w="1574800" h="745489">
                  <a:moveTo>
                    <a:pt x="501395" y="24383"/>
                  </a:moveTo>
                  <a:lnTo>
                    <a:pt x="504443" y="64007"/>
                  </a:lnTo>
                </a:path>
                <a:path w="1574800" h="745489">
                  <a:moveTo>
                    <a:pt x="815339" y="102107"/>
                  </a:moveTo>
                  <a:lnTo>
                    <a:pt x="801623" y="135635"/>
                  </a:lnTo>
                </a:path>
                <a:path w="1574800" h="745489">
                  <a:moveTo>
                    <a:pt x="483107" y="19811"/>
                  </a:moveTo>
                  <a:lnTo>
                    <a:pt x="501395" y="24383"/>
                  </a:lnTo>
                </a:path>
                <a:path w="1574800" h="745489">
                  <a:moveTo>
                    <a:pt x="815339" y="102107"/>
                  </a:moveTo>
                  <a:lnTo>
                    <a:pt x="829055" y="105155"/>
                  </a:lnTo>
                </a:path>
                <a:path w="1574800" h="745489">
                  <a:moveTo>
                    <a:pt x="832103" y="103631"/>
                  </a:moveTo>
                  <a:lnTo>
                    <a:pt x="1574291" y="283463"/>
                  </a:lnTo>
                </a:path>
                <a:path w="1574800" h="745489">
                  <a:moveTo>
                    <a:pt x="1574291" y="283463"/>
                  </a:moveTo>
                  <a:lnTo>
                    <a:pt x="1574291" y="745235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319272" y="4008115"/>
              <a:ext cx="2992120" cy="0"/>
            </a:xfrm>
            <a:custGeom>
              <a:avLst/>
              <a:gdLst/>
              <a:ahLst/>
              <a:cxnLst/>
              <a:rect l="l" t="t" r="r" b="b"/>
              <a:pathLst>
                <a:path w="2992120" h="0">
                  <a:moveTo>
                    <a:pt x="2334767" y="0"/>
                  </a:moveTo>
                  <a:lnTo>
                    <a:pt x="2991611" y="0"/>
                  </a:lnTo>
                </a:path>
                <a:path w="2992120" h="0">
                  <a:moveTo>
                    <a:pt x="0" y="0"/>
                  </a:moveTo>
                  <a:lnTo>
                    <a:pt x="655319" y="0"/>
                  </a:lnTo>
                </a:path>
              </a:pathLst>
            </a:custGeom>
            <a:ln w="217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33900" y="2595367"/>
              <a:ext cx="67056" cy="196596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38344" y="2581650"/>
              <a:ext cx="147828" cy="219455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153326" y="3336031"/>
              <a:ext cx="115470" cy="256031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6213348" y="2616703"/>
              <a:ext cx="0" cy="353695"/>
            </a:xfrm>
            <a:custGeom>
              <a:avLst/>
              <a:gdLst/>
              <a:ahLst/>
              <a:cxnLst/>
              <a:rect l="l" t="t" r="r" b="b"/>
              <a:pathLst>
                <a:path w="0" h="353694">
                  <a:moveTo>
                    <a:pt x="0" y="0"/>
                  </a:moveTo>
                  <a:lnTo>
                    <a:pt x="0" y="353567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56374" y="2970271"/>
              <a:ext cx="112422" cy="383109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5654039" y="2624323"/>
              <a:ext cx="657225" cy="0"/>
            </a:xfrm>
            <a:custGeom>
              <a:avLst/>
              <a:gdLst/>
              <a:ahLst/>
              <a:cxnLst/>
              <a:rect l="l" t="t" r="r" b="b"/>
              <a:pathLst>
                <a:path w="657225" h="0">
                  <a:moveTo>
                    <a:pt x="0" y="0"/>
                  </a:moveTo>
                  <a:lnTo>
                    <a:pt x="656843" y="0"/>
                  </a:lnTo>
                </a:path>
              </a:pathLst>
            </a:custGeom>
            <a:ln w="217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309360" y="3078474"/>
              <a:ext cx="83820" cy="196596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506468" y="3736843"/>
              <a:ext cx="83819" cy="196596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82438" y="3157138"/>
              <a:ext cx="313590" cy="109374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06468" y="3081523"/>
              <a:ext cx="86867" cy="196596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508248" y="3139435"/>
              <a:ext cx="85343" cy="196596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032248" y="3186679"/>
              <a:ext cx="166115" cy="219455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297168" y="3488430"/>
              <a:ext cx="153924" cy="219455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32248" y="3729222"/>
              <a:ext cx="164591" cy="219455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518916" y="3419851"/>
              <a:ext cx="166115" cy="219455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3874008" y="2621275"/>
              <a:ext cx="2329180" cy="1386840"/>
            </a:xfrm>
            <a:custGeom>
              <a:avLst/>
              <a:gdLst/>
              <a:ahLst/>
              <a:cxnLst/>
              <a:rect l="l" t="t" r="r" b="b"/>
              <a:pathLst>
                <a:path w="2329179" h="1386839">
                  <a:moveTo>
                    <a:pt x="1097279" y="150875"/>
                  </a:moveTo>
                  <a:lnTo>
                    <a:pt x="1097279" y="152399"/>
                  </a:lnTo>
                  <a:lnTo>
                    <a:pt x="1097279" y="150875"/>
                  </a:lnTo>
                  <a:lnTo>
                    <a:pt x="1100494" y="117371"/>
                  </a:lnTo>
                  <a:lnTo>
                    <a:pt x="1109281" y="89725"/>
                  </a:lnTo>
                  <a:lnTo>
                    <a:pt x="1122354" y="70937"/>
                  </a:lnTo>
                  <a:lnTo>
                    <a:pt x="1138427" y="64007"/>
                  </a:lnTo>
                  <a:lnTo>
                    <a:pt x="1154263" y="70937"/>
                  </a:lnTo>
                  <a:lnTo>
                    <a:pt x="1166812" y="89725"/>
                  </a:lnTo>
                  <a:lnTo>
                    <a:pt x="1175075" y="117371"/>
                  </a:lnTo>
                  <a:lnTo>
                    <a:pt x="1178051" y="150875"/>
                  </a:lnTo>
                  <a:lnTo>
                    <a:pt x="1181266" y="117371"/>
                  </a:lnTo>
                  <a:lnTo>
                    <a:pt x="1190053" y="89725"/>
                  </a:lnTo>
                  <a:lnTo>
                    <a:pt x="1203126" y="70937"/>
                  </a:lnTo>
                  <a:lnTo>
                    <a:pt x="1219199" y="64007"/>
                  </a:lnTo>
                  <a:lnTo>
                    <a:pt x="1235273" y="70937"/>
                  </a:lnTo>
                  <a:lnTo>
                    <a:pt x="1248346" y="89725"/>
                  </a:lnTo>
                  <a:lnTo>
                    <a:pt x="1257133" y="117371"/>
                  </a:lnTo>
                  <a:lnTo>
                    <a:pt x="1260347" y="150875"/>
                  </a:lnTo>
                  <a:lnTo>
                    <a:pt x="1263324" y="117371"/>
                  </a:lnTo>
                  <a:lnTo>
                    <a:pt x="1271587" y="89725"/>
                  </a:lnTo>
                  <a:lnTo>
                    <a:pt x="1284136" y="70937"/>
                  </a:lnTo>
                  <a:lnTo>
                    <a:pt x="1299971" y="64007"/>
                  </a:lnTo>
                  <a:lnTo>
                    <a:pt x="1316045" y="70937"/>
                  </a:lnTo>
                  <a:lnTo>
                    <a:pt x="1329118" y="89725"/>
                  </a:lnTo>
                  <a:lnTo>
                    <a:pt x="1337905" y="117371"/>
                  </a:lnTo>
                  <a:lnTo>
                    <a:pt x="1341119" y="150875"/>
                  </a:lnTo>
                  <a:lnTo>
                    <a:pt x="1344310" y="117371"/>
                  </a:lnTo>
                  <a:lnTo>
                    <a:pt x="1352930" y="89725"/>
                  </a:lnTo>
                  <a:lnTo>
                    <a:pt x="1365551" y="70937"/>
                  </a:lnTo>
                  <a:lnTo>
                    <a:pt x="1380743" y="64007"/>
                  </a:lnTo>
                  <a:lnTo>
                    <a:pt x="1396817" y="70937"/>
                  </a:lnTo>
                  <a:lnTo>
                    <a:pt x="1409890" y="89725"/>
                  </a:lnTo>
                  <a:lnTo>
                    <a:pt x="1418677" y="117371"/>
                  </a:lnTo>
                  <a:lnTo>
                    <a:pt x="1421891" y="150875"/>
                  </a:lnTo>
                </a:path>
                <a:path w="2329179" h="1386839">
                  <a:moveTo>
                    <a:pt x="1085087" y="108203"/>
                  </a:moveTo>
                  <a:lnTo>
                    <a:pt x="1097279" y="152399"/>
                  </a:lnTo>
                </a:path>
                <a:path w="2329179" h="1386839">
                  <a:moveTo>
                    <a:pt x="1426463" y="108203"/>
                  </a:moveTo>
                  <a:lnTo>
                    <a:pt x="1421891" y="150875"/>
                  </a:lnTo>
                </a:path>
                <a:path w="2329179" h="1386839">
                  <a:moveTo>
                    <a:pt x="1065275" y="108203"/>
                  </a:moveTo>
                  <a:lnTo>
                    <a:pt x="1085087" y="108203"/>
                  </a:lnTo>
                </a:path>
                <a:path w="2329179" h="1386839">
                  <a:moveTo>
                    <a:pt x="1426463" y="108203"/>
                  </a:moveTo>
                  <a:lnTo>
                    <a:pt x="1443227" y="108203"/>
                  </a:lnTo>
                </a:path>
                <a:path w="2329179" h="1386839">
                  <a:moveTo>
                    <a:pt x="0" y="106679"/>
                  </a:moveTo>
                  <a:lnTo>
                    <a:pt x="524255" y="106679"/>
                  </a:lnTo>
                </a:path>
                <a:path w="2329179" h="1386839">
                  <a:moveTo>
                    <a:pt x="1443227" y="106679"/>
                  </a:moveTo>
                  <a:lnTo>
                    <a:pt x="1967483" y="106679"/>
                  </a:lnTo>
                  <a:lnTo>
                    <a:pt x="1967483" y="0"/>
                  </a:lnTo>
                </a:path>
                <a:path w="2329179" h="1386839">
                  <a:moveTo>
                    <a:pt x="566927" y="109727"/>
                  </a:moveTo>
                  <a:lnTo>
                    <a:pt x="585215" y="149351"/>
                  </a:lnTo>
                  <a:lnTo>
                    <a:pt x="623315" y="64007"/>
                  </a:lnTo>
                  <a:lnTo>
                    <a:pt x="661415" y="149351"/>
                  </a:lnTo>
                  <a:lnTo>
                    <a:pt x="699515" y="64007"/>
                  </a:lnTo>
                  <a:lnTo>
                    <a:pt x="736091" y="149351"/>
                  </a:lnTo>
                  <a:lnTo>
                    <a:pt x="774191" y="64007"/>
                  </a:lnTo>
                  <a:lnTo>
                    <a:pt x="812291" y="149351"/>
                  </a:lnTo>
                  <a:lnTo>
                    <a:pt x="832103" y="105155"/>
                  </a:lnTo>
                  <a:lnTo>
                    <a:pt x="845819" y="64007"/>
                  </a:lnTo>
                </a:path>
                <a:path w="2329179" h="1386839">
                  <a:moveTo>
                    <a:pt x="845819" y="92963"/>
                  </a:moveTo>
                  <a:lnTo>
                    <a:pt x="845819" y="94487"/>
                  </a:lnTo>
                </a:path>
                <a:path w="2329179" h="1386839">
                  <a:moveTo>
                    <a:pt x="845819" y="64007"/>
                  </a:moveTo>
                  <a:lnTo>
                    <a:pt x="882395" y="106679"/>
                  </a:lnTo>
                </a:path>
                <a:path w="2329179" h="1386839">
                  <a:moveTo>
                    <a:pt x="566927" y="109727"/>
                  </a:moveTo>
                  <a:lnTo>
                    <a:pt x="559307" y="106679"/>
                  </a:lnTo>
                </a:path>
                <a:path w="2329179" h="1386839">
                  <a:moveTo>
                    <a:pt x="882395" y="106679"/>
                  </a:moveTo>
                  <a:lnTo>
                    <a:pt x="917447" y="106679"/>
                  </a:lnTo>
                </a:path>
                <a:path w="2329179" h="1386839">
                  <a:moveTo>
                    <a:pt x="524255" y="106679"/>
                  </a:moveTo>
                  <a:lnTo>
                    <a:pt x="560831" y="108203"/>
                  </a:lnTo>
                </a:path>
                <a:path w="2329179" h="1386839">
                  <a:moveTo>
                    <a:pt x="917447" y="106679"/>
                  </a:moveTo>
                  <a:lnTo>
                    <a:pt x="1085087" y="108203"/>
                  </a:lnTo>
                </a:path>
                <a:path w="2329179" h="1386839">
                  <a:moveTo>
                    <a:pt x="0" y="106679"/>
                  </a:moveTo>
                  <a:lnTo>
                    <a:pt x="0" y="0"/>
                  </a:lnTo>
                </a:path>
                <a:path w="2329179" h="1386839">
                  <a:moveTo>
                    <a:pt x="307847" y="509015"/>
                  </a:moveTo>
                  <a:lnTo>
                    <a:pt x="499871" y="551687"/>
                  </a:lnTo>
                </a:path>
                <a:path w="2329179" h="1386839">
                  <a:moveTo>
                    <a:pt x="806195" y="630935"/>
                  </a:moveTo>
                  <a:lnTo>
                    <a:pt x="970787" y="675131"/>
                  </a:lnTo>
                </a:path>
                <a:path w="2329179" h="1386839">
                  <a:moveTo>
                    <a:pt x="2327147" y="964691"/>
                  </a:moveTo>
                  <a:lnTo>
                    <a:pt x="2328671" y="1386839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332988" y="2145787"/>
              <a:ext cx="196596" cy="260603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10079" y="2213782"/>
              <a:ext cx="93873" cy="404445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471672" y="2056810"/>
              <a:ext cx="143255" cy="116994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3493008" y="1997959"/>
              <a:ext cx="93345" cy="30480"/>
            </a:xfrm>
            <a:custGeom>
              <a:avLst/>
              <a:gdLst/>
              <a:ahLst/>
              <a:cxnLst/>
              <a:rect l="l" t="t" r="r" b="b"/>
              <a:pathLst>
                <a:path w="93345" h="30480">
                  <a:moveTo>
                    <a:pt x="92963" y="30479"/>
                  </a:moveTo>
                  <a:lnTo>
                    <a:pt x="0" y="30479"/>
                  </a:lnTo>
                </a:path>
                <a:path w="93345" h="30480">
                  <a:moveTo>
                    <a:pt x="92963" y="0"/>
                  </a:moveTo>
                  <a:lnTo>
                    <a:pt x="35051" y="0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940859" y="2221402"/>
              <a:ext cx="95397" cy="402921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02451" y="2062906"/>
              <a:ext cx="143255" cy="118518"/>
            </a:xfrm>
            <a:prstGeom prst="rect">
              <a:avLst/>
            </a:prstGeom>
          </p:spPr>
        </p:pic>
        <p:sp>
          <p:nvSpPr>
            <p:cNvPr id="69" name="object 69" descr=""/>
            <p:cNvSpPr/>
            <p:nvPr/>
          </p:nvSpPr>
          <p:spPr>
            <a:xfrm>
              <a:off x="5923788" y="2004055"/>
              <a:ext cx="93345" cy="32384"/>
            </a:xfrm>
            <a:custGeom>
              <a:avLst/>
              <a:gdLst/>
              <a:ahLst/>
              <a:cxnLst/>
              <a:rect l="l" t="t" r="r" b="b"/>
              <a:pathLst>
                <a:path w="93345" h="32385">
                  <a:moveTo>
                    <a:pt x="92963" y="32003"/>
                  </a:moveTo>
                  <a:lnTo>
                    <a:pt x="0" y="32003"/>
                  </a:lnTo>
                </a:path>
                <a:path w="93345" h="32385">
                  <a:moveTo>
                    <a:pt x="92963" y="0"/>
                  </a:moveTo>
                  <a:lnTo>
                    <a:pt x="36575" y="0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481123" y="4026403"/>
              <a:ext cx="95397" cy="404445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471672" y="4470826"/>
              <a:ext cx="143255" cy="116994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3499104" y="4616191"/>
              <a:ext cx="93345" cy="30480"/>
            </a:xfrm>
            <a:custGeom>
              <a:avLst/>
              <a:gdLst/>
              <a:ahLst/>
              <a:cxnLst/>
              <a:rect l="l" t="t" r="r" b="b"/>
              <a:pathLst>
                <a:path w="93345" h="30479">
                  <a:moveTo>
                    <a:pt x="0" y="0"/>
                  </a:moveTo>
                  <a:lnTo>
                    <a:pt x="92963" y="0"/>
                  </a:lnTo>
                </a:path>
                <a:path w="93345" h="30479">
                  <a:moveTo>
                    <a:pt x="0" y="30479"/>
                  </a:moveTo>
                  <a:lnTo>
                    <a:pt x="57911" y="30479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911903" y="4026403"/>
              <a:ext cx="95397" cy="404445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902451" y="4470826"/>
              <a:ext cx="143255" cy="116994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5931407" y="4616191"/>
              <a:ext cx="93345" cy="30480"/>
            </a:xfrm>
            <a:custGeom>
              <a:avLst/>
              <a:gdLst/>
              <a:ahLst/>
              <a:cxnLst/>
              <a:rect l="l" t="t" r="r" b="b"/>
              <a:pathLst>
                <a:path w="93345" h="30479">
                  <a:moveTo>
                    <a:pt x="0" y="0"/>
                  </a:moveTo>
                  <a:lnTo>
                    <a:pt x="92963" y="0"/>
                  </a:lnTo>
                </a:path>
                <a:path w="93345" h="30479">
                  <a:moveTo>
                    <a:pt x="0" y="30479"/>
                  </a:moveTo>
                  <a:lnTo>
                    <a:pt x="57911" y="30479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740908" y="2145787"/>
              <a:ext cx="188975" cy="260603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82696" y="4376922"/>
              <a:ext cx="187451" cy="260603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715000" y="4357110"/>
              <a:ext cx="188975" cy="260603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967911" y="2535346"/>
              <a:ext cx="121566" cy="194132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342302" y="2536870"/>
              <a:ext cx="121566" cy="198704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996866" y="3996862"/>
              <a:ext cx="121566" cy="109374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044696" y="4015734"/>
              <a:ext cx="48767" cy="182879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342302" y="3975526"/>
              <a:ext cx="121566" cy="107850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391656" y="3994399"/>
              <a:ext cx="48767" cy="173735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3685032" y="4023355"/>
              <a:ext cx="143510" cy="599440"/>
            </a:xfrm>
            <a:custGeom>
              <a:avLst/>
              <a:gdLst/>
              <a:ahLst/>
              <a:cxnLst/>
              <a:rect l="l" t="t" r="r" b="b"/>
              <a:pathLst>
                <a:path w="143510" h="599439">
                  <a:moveTo>
                    <a:pt x="57911" y="0"/>
                  </a:moveTo>
                  <a:lnTo>
                    <a:pt x="57911" y="92963"/>
                  </a:lnTo>
                </a:path>
                <a:path w="143510" h="599439">
                  <a:moveTo>
                    <a:pt x="0" y="524255"/>
                  </a:moveTo>
                  <a:lnTo>
                    <a:pt x="143255" y="524255"/>
                  </a:lnTo>
                </a:path>
                <a:path w="143510" h="599439">
                  <a:moveTo>
                    <a:pt x="28955" y="560831"/>
                  </a:moveTo>
                  <a:lnTo>
                    <a:pt x="121919" y="560831"/>
                  </a:lnTo>
                </a:path>
                <a:path w="143510" h="599439">
                  <a:moveTo>
                    <a:pt x="28955" y="598931"/>
                  </a:moveTo>
                  <a:lnTo>
                    <a:pt x="86867" y="598931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832860" y="4256527"/>
              <a:ext cx="67055" cy="86867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907536" y="4299199"/>
              <a:ext cx="262127" cy="60960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3700272" y="4116319"/>
              <a:ext cx="85725" cy="411480"/>
            </a:xfrm>
            <a:custGeom>
              <a:avLst/>
              <a:gdLst/>
              <a:ahLst/>
              <a:cxnLst/>
              <a:rect l="l" t="t" r="r" b="b"/>
              <a:pathLst>
                <a:path w="85725" h="411479">
                  <a:moveTo>
                    <a:pt x="0" y="318515"/>
                  </a:moveTo>
                  <a:lnTo>
                    <a:pt x="85343" y="318515"/>
                  </a:lnTo>
                  <a:lnTo>
                    <a:pt x="85343" y="0"/>
                  </a:lnTo>
                  <a:lnTo>
                    <a:pt x="0" y="0"/>
                  </a:lnTo>
                  <a:lnTo>
                    <a:pt x="0" y="318515"/>
                  </a:lnTo>
                  <a:close/>
                </a:path>
                <a:path w="85725" h="411479">
                  <a:moveTo>
                    <a:pt x="42671" y="318515"/>
                  </a:moveTo>
                  <a:lnTo>
                    <a:pt x="42671" y="411479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275832" y="4285482"/>
              <a:ext cx="67055" cy="86867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348984" y="4314438"/>
              <a:ext cx="275844" cy="74675"/>
            </a:xfrm>
            <a:prstGeom prst="rect">
              <a:avLst/>
            </a:prstGeom>
          </p:spPr>
        </p:pic>
        <p:sp>
          <p:nvSpPr>
            <p:cNvPr id="91" name="object 91" descr=""/>
            <p:cNvSpPr/>
            <p:nvPr/>
          </p:nvSpPr>
          <p:spPr>
            <a:xfrm>
              <a:off x="6117335" y="4023355"/>
              <a:ext cx="143510" cy="599440"/>
            </a:xfrm>
            <a:custGeom>
              <a:avLst/>
              <a:gdLst/>
              <a:ahLst/>
              <a:cxnLst/>
              <a:rect l="l" t="t" r="r" b="b"/>
              <a:pathLst>
                <a:path w="143510" h="599439">
                  <a:moveTo>
                    <a:pt x="57911" y="0"/>
                  </a:moveTo>
                  <a:lnTo>
                    <a:pt x="57911" y="92963"/>
                  </a:lnTo>
                </a:path>
                <a:path w="143510" h="599439">
                  <a:moveTo>
                    <a:pt x="0" y="524255"/>
                  </a:moveTo>
                  <a:lnTo>
                    <a:pt x="143255" y="524255"/>
                  </a:lnTo>
                </a:path>
                <a:path w="143510" h="599439">
                  <a:moveTo>
                    <a:pt x="28955" y="560831"/>
                  </a:moveTo>
                  <a:lnTo>
                    <a:pt x="121919" y="560831"/>
                  </a:lnTo>
                </a:path>
                <a:path w="143510" h="599439">
                  <a:moveTo>
                    <a:pt x="28955" y="598931"/>
                  </a:moveTo>
                  <a:lnTo>
                    <a:pt x="85343" y="598931"/>
                  </a:lnTo>
                </a:path>
                <a:path w="143510" h="599439">
                  <a:moveTo>
                    <a:pt x="13715" y="411479"/>
                  </a:moveTo>
                  <a:lnTo>
                    <a:pt x="100583" y="411479"/>
                  </a:lnTo>
                  <a:lnTo>
                    <a:pt x="100583" y="92963"/>
                  </a:lnTo>
                  <a:lnTo>
                    <a:pt x="13715" y="92963"/>
                  </a:lnTo>
                  <a:lnTo>
                    <a:pt x="13715" y="411479"/>
                  </a:lnTo>
                  <a:close/>
                </a:path>
                <a:path w="143510" h="599439">
                  <a:moveTo>
                    <a:pt x="57911" y="411479"/>
                  </a:moveTo>
                  <a:lnTo>
                    <a:pt x="57911" y="504443"/>
                  </a:lnTo>
                </a:path>
              </a:pathLst>
            </a:custGeom>
            <a:ln w="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2" name="object 92" descr="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236344" y="4841361"/>
            <a:ext cx="5076825" cy="1362075"/>
          </a:xfrm>
          <a:prstGeom prst="rect">
            <a:avLst/>
          </a:prstGeom>
        </p:spPr>
      </p:pic>
      <p:pic>
        <p:nvPicPr>
          <p:cNvPr id="93" name="object 93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065275" y="6844279"/>
            <a:ext cx="5409440" cy="2875788"/>
          </a:xfrm>
          <a:prstGeom prst="rect">
            <a:avLst/>
          </a:prstGeom>
        </p:spPr>
      </p:pic>
      <p:sp>
        <p:nvSpPr>
          <p:cNvPr id="94" name="object 94" descr=""/>
          <p:cNvSpPr/>
          <p:nvPr/>
        </p:nvSpPr>
        <p:spPr>
          <a:xfrm>
            <a:off x="0" y="9969080"/>
            <a:ext cx="7556500" cy="666750"/>
          </a:xfrm>
          <a:custGeom>
            <a:avLst/>
            <a:gdLst/>
            <a:ahLst/>
            <a:cxnLst/>
            <a:rect l="l" t="t" r="r" b="b"/>
            <a:pathLst>
              <a:path w="7556500" h="666750">
                <a:moveTo>
                  <a:pt x="0" y="666455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666455"/>
                </a:lnTo>
                <a:lnTo>
                  <a:pt x="0" y="6664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40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782061" y="1303777"/>
            <a:ext cx="1499235" cy="1522730"/>
            <a:chOff x="2782061" y="1303777"/>
            <a:chExt cx="1499235" cy="1522730"/>
          </a:xfrm>
        </p:grpSpPr>
        <p:sp>
          <p:nvSpPr>
            <p:cNvPr id="4" name="object 4" descr=""/>
            <p:cNvSpPr/>
            <p:nvPr/>
          </p:nvSpPr>
          <p:spPr>
            <a:xfrm>
              <a:off x="2785871" y="1307587"/>
              <a:ext cx="1138555" cy="1515110"/>
            </a:xfrm>
            <a:custGeom>
              <a:avLst/>
              <a:gdLst/>
              <a:ahLst/>
              <a:cxnLst/>
              <a:rect l="l" t="t" r="r" b="b"/>
              <a:pathLst>
                <a:path w="1138554" h="1515110">
                  <a:moveTo>
                    <a:pt x="757427" y="0"/>
                  </a:moveTo>
                  <a:lnTo>
                    <a:pt x="0" y="1514855"/>
                  </a:lnTo>
                </a:path>
                <a:path w="1138554" h="1515110">
                  <a:moveTo>
                    <a:pt x="1138427" y="187451"/>
                  </a:moveTo>
                  <a:lnTo>
                    <a:pt x="0" y="1514855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95343" y="1427983"/>
              <a:ext cx="86995" cy="93345"/>
            </a:xfrm>
            <a:custGeom>
              <a:avLst/>
              <a:gdLst/>
              <a:ahLst/>
              <a:cxnLst/>
              <a:rect l="l" t="t" r="r" b="b"/>
              <a:pathLst>
                <a:path w="86995" h="93344">
                  <a:moveTo>
                    <a:pt x="86867" y="0"/>
                  </a:moveTo>
                  <a:lnTo>
                    <a:pt x="0" y="51815"/>
                  </a:lnTo>
                  <a:lnTo>
                    <a:pt x="48767" y="92963"/>
                  </a:lnTo>
                  <a:lnTo>
                    <a:pt x="868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785871" y="1783075"/>
              <a:ext cx="1228725" cy="1039494"/>
            </a:xfrm>
            <a:custGeom>
              <a:avLst/>
              <a:gdLst/>
              <a:ahLst/>
              <a:cxnLst/>
              <a:rect l="l" t="t" r="r" b="b"/>
              <a:pathLst>
                <a:path w="1228725" h="1039494">
                  <a:moveTo>
                    <a:pt x="1228343" y="0"/>
                  </a:moveTo>
                  <a:lnTo>
                    <a:pt x="0" y="1039367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988307" y="1726687"/>
              <a:ext cx="93345" cy="86995"/>
            </a:xfrm>
            <a:custGeom>
              <a:avLst/>
              <a:gdLst/>
              <a:ahLst/>
              <a:cxnLst/>
              <a:rect l="l" t="t" r="r" b="b"/>
              <a:pathLst>
                <a:path w="93345" h="86994">
                  <a:moveTo>
                    <a:pt x="92963" y="0"/>
                  </a:moveTo>
                  <a:lnTo>
                    <a:pt x="0" y="38099"/>
                  </a:lnTo>
                  <a:lnTo>
                    <a:pt x="41147" y="86867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785871" y="2066539"/>
              <a:ext cx="1417320" cy="756285"/>
            </a:xfrm>
            <a:custGeom>
              <a:avLst/>
              <a:gdLst/>
              <a:ahLst/>
              <a:cxnLst/>
              <a:rect l="l" t="t" r="r" b="b"/>
              <a:pathLst>
                <a:path w="1417320" h="756285">
                  <a:moveTo>
                    <a:pt x="1417319" y="0"/>
                  </a:moveTo>
                  <a:lnTo>
                    <a:pt x="0" y="755903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181855" y="2025391"/>
              <a:ext cx="99060" cy="73660"/>
            </a:xfrm>
            <a:custGeom>
              <a:avLst/>
              <a:gdLst/>
              <a:ahLst/>
              <a:cxnLst/>
              <a:rect l="l" t="t" r="r" b="b"/>
              <a:pathLst>
                <a:path w="99060" h="73660">
                  <a:moveTo>
                    <a:pt x="99059" y="0"/>
                  </a:moveTo>
                  <a:lnTo>
                    <a:pt x="0" y="16763"/>
                  </a:lnTo>
                  <a:lnTo>
                    <a:pt x="30479" y="7315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163823" y="2048251"/>
              <a:ext cx="538480" cy="608330"/>
            </a:xfrm>
            <a:custGeom>
              <a:avLst/>
              <a:gdLst/>
              <a:ahLst/>
              <a:cxnLst/>
              <a:rect l="l" t="t" r="r" b="b"/>
              <a:pathLst>
                <a:path w="538479" h="608330">
                  <a:moveTo>
                    <a:pt x="9143" y="0"/>
                  </a:moveTo>
                  <a:lnTo>
                    <a:pt x="9143" y="9143"/>
                  </a:lnTo>
                  <a:lnTo>
                    <a:pt x="4571" y="16763"/>
                  </a:lnTo>
                  <a:lnTo>
                    <a:pt x="0" y="16763"/>
                  </a:lnTo>
                  <a:lnTo>
                    <a:pt x="46427" y="18937"/>
                  </a:lnTo>
                  <a:lnTo>
                    <a:pt x="91756" y="25340"/>
                  </a:lnTo>
                  <a:lnTo>
                    <a:pt x="135826" y="35793"/>
                  </a:lnTo>
                  <a:lnTo>
                    <a:pt x="178474" y="50117"/>
                  </a:lnTo>
                  <a:lnTo>
                    <a:pt x="219540" y="68134"/>
                  </a:lnTo>
                  <a:lnTo>
                    <a:pt x="258862" y="89665"/>
                  </a:lnTo>
                  <a:lnTo>
                    <a:pt x="296279" y="114531"/>
                  </a:lnTo>
                  <a:lnTo>
                    <a:pt x="331629" y="142555"/>
                  </a:lnTo>
                  <a:lnTo>
                    <a:pt x="364752" y="173557"/>
                  </a:lnTo>
                  <a:lnTo>
                    <a:pt x="395486" y="207358"/>
                  </a:lnTo>
                  <a:lnTo>
                    <a:pt x="423670" y="243780"/>
                  </a:lnTo>
                  <a:lnTo>
                    <a:pt x="449142" y="282645"/>
                  </a:lnTo>
                  <a:lnTo>
                    <a:pt x="471741" y="323773"/>
                  </a:lnTo>
                  <a:lnTo>
                    <a:pt x="491306" y="366986"/>
                  </a:lnTo>
                  <a:lnTo>
                    <a:pt x="507675" y="412106"/>
                  </a:lnTo>
                  <a:lnTo>
                    <a:pt x="520688" y="458953"/>
                  </a:lnTo>
                  <a:lnTo>
                    <a:pt x="530182" y="507350"/>
                  </a:lnTo>
                  <a:lnTo>
                    <a:pt x="535997" y="557117"/>
                  </a:lnTo>
                  <a:lnTo>
                    <a:pt x="537971" y="608075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40963" y="2048251"/>
              <a:ext cx="64007" cy="6400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316223" y="2258563"/>
              <a:ext cx="240665" cy="425450"/>
            </a:xfrm>
            <a:custGeom>
              <a:avLst/>
              <a:gdLst/>
              <a:ahLst/>
              <a:cxnLst/>
              <a:rect l="l" t="t" r="r" b="b"/>
              <a:pathLst>
                <a:path w="240664" h="425450">
                  <a:moveTo>
                    <a:pt x="0" y="0"/>
                  </a:moveTo>
                  <a:lnTo>
                    <a:pt x="41491" y="5106"/>
                  </a:lnTo>
                  <a:lnTo>
                    <a:pt x="79706" y="17102"/>
                  </a:lnTo>
                  <a:lnTo>
                    <a:pt x="114419" y="35575"/>
                  </a:lnTo>
                  <a:lnTo>
                    <a:pt x="145400" y="60113"/>
                  </a:lnTo>
                  <a:lnTo>
                    <a:pt x="172424" y="90302"/>
                  </a:lnTo>
                  <a:lnTo>
                    <a:pt x="195262" y="125729"/>
                  </a:lnTo>
                  <a:lnTo>
                    <a:pt x="213687" y="165983"/>
                  </a:lnTo>
                  <a:lnTo>
                    <a:pt x="227471" y="210650"/>
                  </a:lnTo>
                  <a:lnTo>
                    <a:pt x="236386" y="259318"/>
                  </a:lnTo>
                  <a:lnTo>
                    <a:pt x="240206" y="311573"/>
                  </a:lnTo>
                  <a:lnTo>
                    <a:pt x="238702" y="367003"/>
                  </a:lnTo>
                  <a:lnTo>
                    <a:pt x="231647" y="425195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7455" y="2225035"/>
              <a:ext cx="65531" cy="64007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3256787" y="2464303"/>
              <a:ext cx="134620" cy="248920"/>
            </a:xfrm>
            <a:custGeom>
              <a:avLst/>
              <a:gdLst/>
              <a:ahLst/>
              <a:cxnLst/>
              <a:rect l="l" t="t" r="r" b="b"/>
              <a:pathLst>
                <a:path w="134620" h="248919">
                  <a:moveTo>
                    <a:pt x="0" y="0"/>
                  </a:moveTo>
                  <a:lnTo>
                    <a:pt x="39006" y="11201"/>
                  </a:lnTo>
                  <a:lnTo>
                    <a:pt x="72067" y="32319"/>
                  </a:lnTo>
                  <a:lnTo>
                    <a:pt x="98651" y="62261"/>
                  </a:lnTo>
                  <a:lnTo>
                    <a:pt x="118223" y="99935"/>
                  </a:lnTo>
                  <a:lnTo>
                    <a:pt x="130250" y="144246"/>
                  </a:lnTo>
                  <a:lnTo>
                    <a:pt x="134200" y="194103"/>
                  </a:lnTo>
                  <a:lnTo>
                    <a:pt x="129539" y="248411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8019" y="2432299"/>
              <a:ext cx="65531" cy="6400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5347" y="2601463"/>
              <a:ext cx="86370" cy="139186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3218178" y="1857455"/>
            <a:ext cx="269875" cy="88836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600"/>
              </a:spcBef>
            </a:pPr>
            <a:r>
              <a:rPr dirty="0" sz="950" spc="-25">
                <a:latin typeface="Symbol"/>
                <a:cs typeface="Symbol"/>
              </a:rPr>
              <a:t></a:t>
            </a:r>
            <a:r>
              <a:rPr dirty="0" sz="900" spc="-25" i="1">
                <a:latin typeface="Times New Roman"/>
                <a:cs typeface="Times New Roman"/>
              </a:rPr>
              <a:t>A</a:t>
            </a:r>
            <a:endParaRPr sz="900">
              <a:latin typeface="Times New Roman"/>
              <a:cs typeface="Times New Roman"/>
            </a:endParaRPr>
          </a:p>
          <a:p>
            <a:pPr marL="128270">
              <a:lnSpc>
                <a:spcPct val="100000"/>
              </a:lnSpc>
              <a:spcBef>
                <a:spcPts val="505"/>
              </a:spcBef>
            </a:pPr>
            <a:r>
              <a:rPr dirty="0" sz="950" spc="-25">
                <a:latin typeface="Symbol"/>
                <a:cs typeface="Symbol"/>
              </a:rPr>
              <a:t></a:t>
            </a:r>
            <a:r>
              <a:rPr dirty="0" sz="900" spc="-25" i="1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730"/>
              </a:spcBef>
            </a:pPr>
            <a:r>
              <a:rPr dirty="0" sz="950" spc="-25">
                <a:latin typeface="Symbol"/>
                <a:cs typeface="Symbol"/>
              </a:rPr>
              <a:t></a:t>
            </a:r>
            <a:r>
              <a:rPr dirty="0" sz="900" spc="-25" i="1">
                <a:latin typeface="Times New Roman"/>
                <a:cs typeface="Times New Roman"/>
              </a:rPr>
              <a:t>C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950" spc="-25">
                <a:latin typeface="Symbol"/>
                <a:cs typeface="Symbol"/>
              </a:rPr>
              <a:t></a:t>
            </a:r>
            <a:r>
              <a:rPr dirty="0" sz="900" spc="-25" i="1">
                <a:latin typeface="Times New Roman"/>
                <a:cs typeface="Times New Roman"/>
              </a:rPr>
              <a:t>D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2628138" y="1211574"/>
            <a:ext cx="2301240" cy="1772920"/>
            <a:chOff x="2628138" y="1211574"/>
            <a:chExt cx="2301240" cy="1772920"/>
          </a:xfrm>
        </p:grpSpPr>
        <p:pic>
          <p:nvPicPr>
            <p:cNvPr id="19" name="object 1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20796" y="1211574"/>
              <a:ext cx="73151" cy="25603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90900" y="1225290"/>
              <a:ext cx="73151" cy="214883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3840" y="1938522"/>
              <a:ext cx="137160" cy="256031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2672" y="1700778"/>
              <a:ext cx="73151" cy="25603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25824" y="1712970"/>
              <a:ext cx="73151" cy="219455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64280" y="1435602"/>
              <a:ext cx="138684" cy="256031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2631948" y="2424679"/>
              <a:ext cx="2293620" cy="425450"/>
            </a:xfrm>
            <a:custGeom>
              <a:avLst/>
              <a:gdLst/>
              <a:ahLst/>
              <a:cxnLst/>
              <a:rect l="l" t="t" r="r" b="b"/>
              <a:pathLst>
                <a:path w="2293620" h="425450">
                  <a:moveTo>
                    <a:pt x="160019" y="388619"/>
                  </a:moveTo>
                  <a:lnTo>
                    <a:pt x="2293619" y="0"/>
                  </a:lnTo>
                </a:path>
                <a:path w="2293620" h="425450">
                  <a:moveTo>
                    <a:pt x="181355" y="387095"/>
                  </a:moveTo>
                  <a:lnTo>
                    <a:pt x="0" y="425195"/>
                  </a:lnTo>
                </a:path>
              </a:pathLst>
            </a:custGeom>
            <a:ln w="710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90060" y="2578602"/>
              <a:ext cx="316991" cy="33375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1000" y="2718810"/>
              <a:ext cx="524255" cy="26517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39639" y="2314951"/>
              <a:ext cx="125690" cy="241294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77283" y="1548379"/>
              <a:ext cx="125702" cy="242818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81500" y="1816603"/>
              <a:ext cx="124324" cy="241294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3910583" y="1298443"/>
              <a:ext cx="196215" cy="243840"/>
            </a:xfrm>
            <a:custGeom>
              <a:avLst/>
              <a:gdLst/>
              <a:ahLst/>
              <a:cxnLst/>
              <a:rect l="l" t="t" r="r" b="b"/>
              <a:pathLst>
                <a:path w="196214" h="243840">
                  <a:moveTo>
                    <a:pt x="0" y="0"/>
                  </a:moveTo>
                  <a:lnTo>
                    <a:pt x="47693" y="5164"/>
                  </a:lnTo>
                  <a:lnTo>
                    <a:pt x="89796" y="19026"/>
                  </a:lnTo>
                  <a:lnTo>
                    <a:pt x="125721" y="40853"/>
                  </a:lnTo>
                  <a:lnTo>
                    <a:pt x="154876" y="69913"/>
                  </a:lnTo>
                  <a:lnTo>
                    <a:pt x="176673" y="105474"/>
                  </a:lnTo>
                  <a:lnTo>
                    <a:pt x="190523" y="146804"/>
                  </a:lnTo>
                  <a:lnTo>
                    <a:pt x="195836" y="193169"/>
                  </a:lnTo>
                  <a:lnTo>
                    <a:pt x="192023" y="243839"/>
                  </a:lnTo>
                </a:path>
              </a:pathLst>
            </a:custGeom>
            <a:ln w="71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4403850" y="2179280"/>
            <a:ext cx="419734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Symbol"/>
                <a:cs typeface="Symbol"/>
              </a:rPr>
              <a:t></a:t>
            </a:r>
            <a:r>
              <a:rPr dirty="0" sz="800" spc="-10">
                <a:latin typeface="Times New Roman"/>
                <a:cs typeface="Times New Roman"/>
              </a:rPr>
              <a:t>sistema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3761230" y="1052928"/>
            <a:ext cx="581025" cy="346075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dirty="0" sz="950" spc="-25">
                <a:latin typeface="Symbol"/>
                <a:cs typeface="Symbol"/>
              </a:rPr>
              <a:t></a:t>
            </a:r>
            <a:r>
              <a:rPr dirty="0" sz="900" spc="-25" i="1">
                <a:latin typeface="Times New Roman"/>
                <a:cs typeface="Times New Roman"/>
              </a:rPr>
              <a:t>A</a:t>
            </a:r>
            <a:endParaRPr sz="900">
              <a:latin typeface="Times New Roman"/>
              <a:cs typeface="Times New Roman"/>
            </a:endParaRPr>
          </a:p>
          <a:p>
            <a:pPr marL="427990">
              <a:lnSpc>
                <a:spcPct val="100000"/>
              </a:lnSpc>
              <a:spcBef>
                <a:spcPts val="400"/>
              </a:spcBef>
            </a:pPr>
            <a:r>
              <a:rPr dirty="0" sz="950" spc="-25">
                <a:latin typeface="Symbol"/>
                <a:cs typeface="Symbol"/>
              </a:rPr>
              <a:t></a:t>
            </a:r>
            <a:r>
              <a:rPr dirty="0" sz="900" spc="-25" i="1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504434" y="1807334"/>
            <a:ext cx="189230" cy="1733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Symbol"/>
                <a:cs typeface="Symbol"/>
              </a:rPr>
              <a:t></a:t>
            </a:r>
            <a:r>
              <a:rPr dirty="0" sz="900" spc="-25" i="1">
                <a:latin typeface="Times New Roman"/>
                <a:cs typeface="Times New Roman"/>
              </a:rPr>
              <a:t>D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307838" y="1527108"/>
            <a:ext cx="185420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5">
                <a:latin typeface="Symbol"/>
                <a:cs typeface="Symbol"/>
              </a:rPr>
              <a:t></a:t>
            </a:r>
            <a:r>
              <a:rPr dirty="0" sz="900" spc="-25" i="1">
                <a:latin typeface="Times New Roman"/>
                <a:cs typeface="Times New Roman"/>
              </a:rPr>
              <a:t>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643121" y="3012442"/>
            <a:ext cx="6274435" cy="2418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Fig.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6.-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Fasores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las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tensiones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internas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4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máquinas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sincrónicas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76200" marR="67310">
              <a:lnSpc>
                <a:spcPct val="116799"/>
              </a:lnSpc>
              <a:spcBef>
                <a:spcPts val="5"/>
              </a:spcBef>
            </a:pPr>
            <a:r>
              <a:rPr dirty="0" sz="1200">
                <a:latin typeface="Comic Sans MS"/>
                <a:cs typeface="Comic Sans MS"/>
              </a:rPr>
              <a:t>Antes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perturbación,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0</a:t>
            </a:r>
            <a:r>
              <a:rPr dirty="0" baseline="38194" sz="1200" spc="-30">
                <a:latin typeface="Comic Sans MS"/>
                <a:cs typeface="Comic Sans MS"/>
              </a:rPr>
              <a:t>-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equilibrado,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G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cte.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</a:t>
            </a:r>
            <a:r>
              <a:rPr dirty="0" baseline="-17361" sz="1200" i="1">
                <a:latin typeface="Times New Roman"/>
                <a:cs typeface="Times New Roman"/>
              </a:rPr>
              <a:t>i</a:t>
            </a:r>
            <a:r>
              <a:rPr dirty="0" baseline="-17361" sz="1200" spc="-15" i="1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(</a:t>
            </a: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3968" sz="2100">
                <a:latin typeface="Times New Roman"/>
                <a:cs typeface="Times New Roman"/>
              </a:rPr>
              <a:t>)</a:t>
            </a:r>
            <a:r>
              <a:rPr dirty="0" baseline="3968" sz="21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ctes.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fasores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mueven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70">
                <a:latin typeface="Times New Roman"/>
                <a:cs typeface="Times New Roman"/>
              </a:rPr>
              <a:t>   </a:t>
            </a:r>
            <a:r>
              <a:rPr dirty="0" sz="1200">
                <a:latin typeface="Comic Sans MS"/>
                <a:cs typeface="Comic Sans MS"/>
              </a:rPr>
              <a:t>cte.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perturbación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partir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</a:t>
            </a:r>
            <a:r>
              <a:rPr dirty="0" baseline="38194" sz="1200">
                <a:latin typeface="Comic Sans MS"/>
                <a:cs typeface="Comic Sans MS"/>
              </a:rPr>
              <a:t>+</a:t>
            </a:r>
            <a:r>
              <a:rPr dirty="0" baseline="38194" sz="1200" spc="2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fuerzas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actuantes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diferentes,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baseline="3703" sz="2250">
                <a:latin typeface="Symbol"/>
                <a:cs typeface="Symbol"/>
              </a:rPr>
              <a:t></a:t>
            </a:r>
            <a:r>
              <a:rPr dirty="0" baseline="-17361" sz="1200" i="1">
                <a:latin typeface="Times New Roman"/>
                <a:cs typeface="Times New Roman"/>
              </a:rPr>
              <a:t>i</a:t>
            </a:r>
            <a:r>
              <a:rPr dirty="0" baseline="-17361" sz="1200" spc="-7" i="1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(</a:t>
            </a:r>
            <a:r>
              <a:rPr dirty="0" baseline="3968" sz="2100" i="1">
                <a:latin typeface="Times New Roman"/>
                <a:cs typeface="Times New Roman"/>
              </a:rPr>
              <a:t>t</a:t>
            </a:r>
            <a:r>
              <a:rPr dirty="0" baseline="3968" sz="2100">
                <a:latin typeface="Times New Roman"/>
                <a:cs typeface="Times New Roman"/>
              </a:rPr>
              <a:t>)</a:t>
            </a:r>
            <a:r>
              <a:rPr dirty="0" baseline="3968" sz="2100" spc="682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oscilan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referencia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fasores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comienzan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moverse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00">
                <a:latin typeface="Times New Roman"/>
                <a:cs typeface="Times New Roman"/>
              </a:rPr>
              <a:t>   </a:t>
            </a:r>
            <a:r>
              <a:rPr dirty="0" sz="1200">
                <a:latin typeface="Comic Sans MS"/>
                <a:cs typeface="Comic Sans MS"/>
              </a:rPr>
              <a:t>diferentes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referencia.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76200" marR="69215">
              <a:lnSpc>
                <a:spcPct val="116700"/>
              </a:lnSpc>
            </a:pP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4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5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podrían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oscilar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diferentes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maneras.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8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podría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obtener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inestabilidad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(Fig.7).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37" name="object 3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4323" y="5720252"/>
            <a:ext cx="2638878" cy="1831266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719545" y="5770238"/>
            <a:ext cx="2901324" cy="1793140"/>
          </a:xfrm>
          <a:prstGeom prst="rect">
            <a:avLst/>
          </a:prstGeom>
        </p:spPr>
      </p:pic>
      <p:sp>
        <p:nvSpPr>
          <p:cNvPr id="39" name="object 39" descr=""/>
          <p:cNvSpPr txBox="1"/>
          <p:nvPr/>
        </p:nvSpPr>
        <p:spPr>
          <a:xfrm>
            <a:off x="706627" y="7663688"/>
            <a:ext cx="6148070" cy="1449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40005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Fig.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7.-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Oscilación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angular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los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rotores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las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máquinas: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sistema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estable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(izq),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sistema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inestable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(der)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12700" marR="5080">
              <a:lnSpc>
                <a:spcPct val="115999"/>
              </a:lnSpc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rotóricos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reposan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luego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estacionario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correspondiente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estado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equilibrio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sincrónico,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concluir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sistema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ET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(todas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permanecen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sincronismo).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posibilidad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estabilice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(por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menos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pierde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sincronismo).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situaciones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apreciar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Fig.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7.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0" y="762"/>
            <a:ext cx="7556500" cy="1376045"/>
          </a:xfrm>
          <a:custGeom>
            <a:avLst/>
            <a:gdLst/>
            <a:ahLst/>
            <a:cxnLst/>
            <a:rect l="l" t="t" r="r" b="b"/>
            <a:pathLst>
              <a:path w="7556500" h="1376045">
                <a:moveTo>
                  <a:pt x="0" y="0"/>
                </a:moveTo>
                <a:lnTo>
                  <a:pt x="7556475" y="0"/>
                </a:lnTo>
                <a:lnTo>
                  <a:pt x="7556475" y="1375772"/>
                </a:lnTo>
                <a:lnTo>
                  <a:pt x="0" y="137577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0" y="9350230"/>
            <a:ext cx="7556500" cy="1333500"/>
          </a:xfrm>
          <a:custGeom>
            <a:avLst/>
            <a:gdLst/>
            <a:ahLst/>
            <a:cxnLst/>
            <a:rect l="l" t="t" r="r" b="b"/>
            <a:pathLst>
              <a:path w="7556500" h="1333500">
                <a:moveTo>
                  <a:pt x="0" y="1332920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332920"/>
                </a:lnTo>
                <a:lnTo>
                  <a:pt x="0" y="1332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876300"/>
          </a:xfrm>
          <a:custGeom>
            <a:avLst/>
            <a:gdLst/>
            <a:ahLst/>
            <a:cxnLst/>
            <a:rect l="l" t="t" r="r" b="b"/>
            <a:pathLst>
              <a:path w="7556500" h="876300">
                <a:moveTo>
                  <a:pt x="0" y="0"/>
                </a:moveTo>
                <a:lnTo>
                  <a:pt x="7556475" y="0"/>
                </a:lnTo>
                <a:lnTo>
                  <a:pt x="7556475" y="875893"/>
                </a:lnTo>
                <a:lnTo>
                  <a:pt x="0" y="8758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996191"/>
            <a:ext cx="6147435" cy="172338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5999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estudio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muchas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máquinas,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efectuar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algunas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simplificaciones.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agrupar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máquina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equivalente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aquellas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juntas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(máquinas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coherentes).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caso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figura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7,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podrían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agrupar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formadas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otro.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799"/>
              </a:lnSpc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Fig.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8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observar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distintas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variables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eléctricas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blackout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producido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USA-</a:t>
            </a:r>
            <a:r>
              <a:rPr dirty="0" sz="1200">
                <a:latin typeface="Comic Sans MS"/>
                <a:cs typeface="Comic Sans MS"/>
              </a:rPr>
              <a:t>Canadá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año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2003.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9244" y="2979795"/>
            <a:ext cx="4391024" cy="281940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977643" y="6080254"/>
            <a:ext cx="36023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Fig.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8.-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Variación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variables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eléctricas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durante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un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blackout</a:t>
            </a:r>
            <a:endParaRPr sz="1000">
              <a:latin typeface="Comic Sans MS"/>
              <a:cs typeface="Comic Sans MS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235850" y="9302615"/>
            <a:ext cx="5320665" cy="1071245"/>
          </a:xfrm>
          <a:custGeom>
            <a:avLst/>
            <a:gdLst/>
            <a:ahLst/>
            <a:cxnLst/>
            <a:rect l="l" t="t" r="r" b="b"/>
            <a:pathLst>
              <a:path w="5320665" h="1071245">
                <a:moveTo>
                  <a:pt x="0" y="0"/>
                </a:moveTo>
                <a:lnTo>
                  <a:pt x="5320625" y="0"/>
                </a:lnTo>
                <a:lnTo>
                  <a:pt x="5320625" y="1071114"/>
                </a:lnTo>
                <a:lnTo>
                  <a:pt x="0" y="107111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1042669"/>
          </a:xfrm>
          <a:custGeom>
            <a:avLst/>
            <a:gdLst/>
            <a:ahLst/>
            <a:cxnLst/>
            <a:rect l="l" t="t" r="r" b="b"/>
            <a:pathLst>
              <a:path w="7556500" h="1042669">
                <a:moveTo>
                  <a:pt x="0" y="0"/>
                </a:moveTo>
                <a:lnTo>
                  <a:pt x="7556475" y="0"/>
                </a:lnTo>
                <a:lnTo>
                  <a:pt x="7556475" y="1042506"/>
                </a:lnTo>
                <a:lnTo>
                  <a:pt x="0" y="10425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4" y="1089155"/>
            <a:ext cx="6198235" cy="1298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omic Sans MS"/>
                <a:cs typeface="Comic Sans MS"/>
              </a:rPr>
              <a:t>Medidas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que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mejoran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la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Estabilidad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de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mic Sans MS"/>
                <a:cs typeface="Comic Sans MS"/>
              </a:rPr>
              <a:t>un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Comic Sans MS"/>
                <a:cs typeface="Comic Sans MS"/>
              </a:rPr>
              <a:t>SEP</a:t>
            </a:r>
            <a:endParaRPr sz="14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865"/>
              </a:spcBef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tomar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acciones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mejorar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SEP.</a:t>
            </a:r>
            <a:endParaRPr sz="1200">
              <a:latin typeface="Comic Sans MS"/>
              <a:cs typeface="Comic Sans MS"/>
            </a:endParaRPr>
          </a:p>
          <a:p>
            <a:pPr algn="just" marL="38100" marR="30480">
              <a:lnSpc>
                <a:spcPct val="113399"/>
              </a:lnSpc>
              <a:spcBef>
                <a:spcPts val="994"/>
              </a:spcBef>
            </a:pPr>
            <a:r>
              <a:rPr dirty="0" sz="1200" b="1">
                <a:latin typeface="Comic Sans MS"/>
                <a:cs typeface="Comic Sans MS"/>
              </a:rPr>
              <a:t>a)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Reducción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del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valor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50" b="1" i="1">
                <a:latin typeface="Comic Sans MS"/>
                <a:cs typeface="Comic Sans MS"/>
              </a:rPr>
              <a:t>X</a:t>
            </a:r>
            <a:r>
              <a:rPr dirty="0" baseline="-9803" sz="1275" b="1" i="1">
                <a:latin typeface="Comic Sans MS"/>
                <a:cs typeface="Comic Sans MS"/>
              </a:rPr>
              <a:t>ij</a:t>
            </a:r>
            <a:r>
              <a:rPr dirty="0" baseline="-9803" sz="1275" spc="532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transferencia</a:t>
            </a:r>
            <a:r>
              <a:rPr dirty="0" sz="1200">
                <a:latin typeface="Comic Sans MS"/>
                <a:cs typeface="Comic Sans MS"/>
              </a:rPr>
              <a:t>: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ecuación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(16),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observa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transmite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cantidad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activa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disminuyendo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inductancia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50" spc="-20" i="1">
                <a:latin typeface="Comic Sans MS"/>
                <a:cs typeface="Comic Sans MS"/>
              </a:rPr>
              <a:t>X</a:t>
            </a:r>
            <a:r>
              <a:rPr dirty="0" baseline="-9803" sz="1275" spc="-30" i="1">
                <a:latin typeface="Comic Sans MS"/>
                <a:cs typeface="Comic Sans MS"/>
              </a:rPr>
              <a:t>ij.</a:t>
            </a:r>
            <a:endParaRPr baseline="-9803" sz="1275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069847" y="2703571"/>
            <a:ext cx="687705" cy="0"/>
          </a:xfrm>
          <a:custGeom>
            <a:avLst/>
            <a:gdLst/>
            <a:ahLst/>
            <a:cxnLst/>
            <a:rect l="l" t="t" r="r" b="b"/>
            <a:pathLst>
              <a:path w="687705" h="0">
                <a:moveTo>
                  <a:pt x="0" y="0"/>
                </a:moveTo>
                <a:lnTo>
                  <a:pt x="687323" y="0"/>
                </a:lnTo>
              </a:path>
            </a:pathLst>
          </a:custGeom>
          <a:ln w="66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777993" y="2560746"/>
            <a:ext cx="74993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50" i="1">
                <a:latin typeface="Times New Roman"/>
                <a:cs typeface="Times New Roman"/>
              </a:rPr>
              <a:t>sen</a:t>
            </a:r>
            <a:r>
              <a:rPr dirty="0" sz="1250">
                <a:latin typeface="Times New Roman"/>
                <a:cs typeface="Times New Roman"/>
              </a:rPr>
              <a:t>(</a:t>
            </a:r>
            <a:r>
              <a:rPr dirty="0" sz="1300">
                <a:latin typeface="Symbol"/>
                <a:cs typeface="Symbol"/>
              </a:rPr>
              <a:t></a:t>
            </a:r>
            <a:r>
              <a:rPr dirty="0" sz="1250" i="1">
                <a:latin typeface="Times New Roman"/>
                <a:cs typeface="Times New Roman"/>
              </a:rPr>
              <a:t>i</a:t>
            </a:r>
            <a:r>
              <a:rPr dirty="0" sz="1250" spc="-45" i="1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</a:t>
            </a:r>
            <a:r>
              <a:rPr dirty="0" sz="1250" spc="-110">
                <a:latin typeface="Times New Roman"/>
                <a:cs typeface="Times New Roman"/>
              </a:rPr>
              <a:t> </a:t>
            </a:r>
            <a:r>
              <a:rPr dirty="0" sz="1300" spc="-25">
                <a:latin typeface="Symbol"/>
                <a:cs typeface="Symbol"/>
              </a:rPr>
              <a:t></a:t>
            </a:r>
            <a:r>
              <a:rPr dirty="0" sz="1250" spc="-25" i="1">
                <a:latin typeface="Times New Roman"/>
                <a:cs typeface="Times New Roman"/>
              </a:rPr>
              <a:t>j</a:t>
            </a:r>
            <a:r>
              <a:rPr dirty="0" sz="1250" spc="-25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20215" y="2696363"/>
            <a:ext cx="38735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29565" algn="l"/>
              </a:tabLst>
            </a:pPr>
            <a:r>
              <a:rPr dirty="0" sz="1250">
                <a:latin typeface="Times New Roman"/>
                <a:cs typeface="Times New Roman"/>
              </a:rPr>
              <a:t>/</a:t>
            </a:r>
            <a:r>
              <a:rPr dirty="0" sz="1250" spc="30">
                <a:latin typeface="Times New Roman"/>
                <a:cs typeface="Times New Roman"/>
              </a:rPr>
              <a:t> </a:t>
            </a:r>
            <a:r>
              <a:rPr dirty="0" sz="1250" spc="-50" i="1">
                <a:latin typeface="Times New Roman"/>
                <a:cs typeface="Times New Roman"/>
              </a:rPr>
              <a:t>X</a:t>
            </a:r>
            <a:r>
              <a:rPr dirty="0" sz="1250" i="1">
                <a:latin typeface="Times New Roman"/>
                <a:cs typeface="Times New Roman"/>
              </a:rPr>
              <a:t>	</a:t>
            </a:r>
            <a:r>
              <a:rPr dirty="0" sz="1250" spc="-50">
                <a:latin typeface="Times New Roman"/>
                <a:cs typeface="Times New Roman"/>
              </a:rPr>
              <a:t>/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70863" y="2441854"/>
            <a:ext cx="68580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>
                <a:latin typeface="Times New Roman"/>
                <a:cs typeface="Times New Roman"/>
              </a:rPr>
              <a:t>/</a:t>
            </a:r>
            <a:r>
              <a:rPr dirty="0" sz="1250" spc="-185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U</a:t>
            </a:r>
            <a:r>
              <a:rPr dirty="0" sz="1250" spc="455" i="1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//</a:t>
            </a:r>
            <a:r>
              <a:rPr dirty="0" sz="1250" spc="-180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U</a:t>
            </a:r>
            <a:r>
              <a:rPr dirty="0" sz="1250" spc="160" i="1">
                <a:latin typeface="Times New Roman"/>
                <a:cs typeface="Times New Roman"/>
              </a:rPr>
              <a:t>  </a:t>
            </a:r>
            <a:r>
              <a:rPr dirty="0" sz="1250" spc="-50">
                <a:latin typeface="Times New Roman"/>
                <a:cs typeface="Times New Roman"/>
              </a:rPr>
              <a:t>/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30527" y="2802917"/>
            <a:ext cx="77470" cy="1384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 i="1">
                <a:latin typeface="Times New Roman"/>
                <a:cs typeface="Times New Roman"/>
              </a:rPr>
              <a:t>ij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65936" y="2549933"/>
            <a:ext cx="391795" cy="1384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52425" algn="l"/>
              </a:tabLst>
            </a:pPr>
            <a:r>
              <a:rPr dirty="0" sz="700" spc="-50" i="1">
                <a:latin typeface="Times New Roman"/>
                <a:cs typeface="Times New Roman"/>
              </a:rPr>
              <a:t>i</a:t>
            </a:r>
            <a:r>
              <a:rPr dirty="0" sz="700" i="1">
                <a:latin typeface="Times New Roman"/>
                <a:cs typeface="Times New Roman"/>
              </a:rPr>
              <a:t>	</a:t>
            </a:r>
            <a:r>
              <a:rPr dirty="0" sz="700" spc="-50" i="1">
                <a:latin typeface="Times New Roman"/>
                <a:cs typeface="Times New Roman"/>
              </a:rPr>
              <a:t>j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14832" y="2677949"/>
            <a:ext cx="77470" cy="1384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 i="1">
                <a:latin typeface="Times New Roman"/>
                <a:cs typeface="Times New Roman"/>
              </a:rPr>
              <a:t>ij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35577" y="2569871"/>
            <a:ext cx="30861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i="1">
                <a:latin typeface="Times New Roman"/>
                <a:cs typeface="Times New Roman"/>
              </a:rPr>
              <a:t>P</a:t>
            </a:r>
            <a:r>
              <a:rPr dirty="0" sz="1250" spc="450" i="1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Symbol"/>
                <a:cs typeface="Symbol"/>
              </a:rPr>
              <a:t>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06626" y="3010918"/>
            <a:ext cx="6148070" cy="3498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985">
              <a:lnSpc>
                <a:spcPct val="1149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mejora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permitir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incremento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potencia.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reducción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logra:</a:t>
            </a:r>
            <a:endParaRPr sz="1200">
              <a:latin typeface="Comic Sans MS"/>
              <a:cs typeface="Comic Sans MS"/>
            </a:endParaRPr>
          </a:p>
          <a:p>
            <a:pPr algn="just" marL="350520" indent="-110489">
              <a:lnSpc>
                <a:spcPct val="100000"/>
              </a:lnSpc>
              <a:spcBef>
                <a:spcPts val="840"/>
              </a:spcBef>
              <a:buChar char="-"/>
              <a:tabLst>
                <a:tab pos="351155" algn="l"/>
              </a:tabLst>
            </a:pPr>
            <a:r>
              <a:rPr dirty="0" sz="1200">
                <a:latin typeface="Comic Sans MS"/>
                <a:cs typeface="Comic Sans MS"/>
              </a:rPr>
              <a:t>construyendo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paralelo</a:t>
            </a:r>
            <a:endParaRPr sz="1200">
              <a:latin typeface="Comic Sans MS"/>
              <a:cs typeface="Comic Sans MS"/>
            </a:endParaRPr>
          </a:p>
          <a:p>
            <a:pPr algn="just" marL="350520" indent="-110489">
              <a:lnSpc>
                <a:spcPct val="100000"/>
              </a:lnSpc>
              <a:spcBef>
                <a:spcPts val="825"/>
              </a:spcBef>
              <a:buChar char="-"/>
              <a:tabLst>
                <a:tab pos="351155" algn="l"/>
              </a:tabLst>
            </a:pPr>
            <a:r>
              <a:rPr dirty="0" sz="1200">
                <a:latin typeface="Comic Sans MS"/>
                <a:cs typeface="Comic Sans MS"/>
              </a:rPr>
              <a:t>colocando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reactancias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serie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bajo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valor</a:t>
            </a:r>
            <a:endParaRPr sz="1200">
              <a:latin typeface="Comic Sans MS"/>
              <a:cs typeface="Comic Sans MS"/>
            </a:endParaRPr>
          </a:p>
          <a:p>
            <a:pPr algn="just" marL="354965" marR="5080" indent="-114300">
              <a:lnSpc>
                <a:spcPct val="116399"/>
              </a:lnSpc>
              <a:spcBef>
                <a:spcPts val="475"/>
              </a:spcBef>
              <a:buChar char="-"/>
              <a:tabLst>
                <a:tab pos="372745" algn="l"/>
              </a:tabLst>
            </a:pPr>
            <a:r>
              <a:rPr dirty="0" sz="1200">
                <a:latin typeface="Comic Sans MS"/>
                <a:cs typeface="Comic Sans MS"/>
              </a:rPr>
              <a:t>insertando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capacitores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serie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paralelo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mixto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transmisión,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ya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permanente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(sobre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largas)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transitoria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detecta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oscilación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remueven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orden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segundo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después).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355600" marR="5080">
              <a:lnSpc>
                <a:spcPct val="116199"/>
              </a:lnSpc>
            </a:pP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último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compensación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serie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emplea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disminuir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reactancia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frecuencia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(es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equivalente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acortar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líneas).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consecuencia,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transmisión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reducir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estabilidad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línea.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947927" y="6617203"/>
            <a:ext cx="3199130" cy="3020695"/>
            <a:chOff x="947927" y="6617203"/>
            <a:chExt cx="3199130" cy="3020695"/>
          </a:xfrm>
        </p:grpSpPr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8344" y="6623298"/>
              <a:ext cx="3029493" cy="3008376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947928" y="6617207"/>
              <a:ext cx="3199130" cy="3020695"/>
            </a:xfrm>
            <a:custGeom>
              <a:avLst/>
              <a:gdLst/>
              <a:ahLst/>
              <a:cxnLst/>
              <a:rect l="l" t="t" r="r" b="b"/>
              <a:pathLst>
                <a:path w="3199129" h="3020695">
                  <a:moveTo>
                    <a:pt x="3198876" y="0"/>
                  </a:moveTo>
                  <a:lnTo>
                    <a:pt x="3192780" y="0"/>
                  </a:lnTo>
                  <a:lnTo>
                    <a:pt x="3192780" y="6096"/>
                  </a:lnTo>
                  <a:lnTo>
                    <a:pt x="3192780" y="3014472"/>
                  </a:lnTo>
                  <a:lnTo>
                    <a:pt x="6096" y="3014472"/>
                  </a:lnTo>
                  <a:lnTo>
                    <a:pt x="6096" y="6096"/>
                  </a:lnTo>
                  <a:lnTo>
                    <a:pt x="3192780" y="6096"/>
                  </a:lnTo>
                  <a:lnTo>
                    <a:pt x="319278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3014472"/>
                  </a:lnTo>
                  <a:lnTo>
                    <a:pt x="0" y="3020568"/>
                  </a:lnTo>
                  <a:lnTo>
                    <a:pt x="6096" y="3020568"/>
                  </a:lnTo>
                  <a:lnTo>
                    <a:pt x="3192780" y="3020568"/>
                  </a:lnTo>
                  <a:lnTo>
                    <a:pt x="3198876" y="3020568"/>
                  </a:lnTo>
                  <a:lnTo>
                    <a:pt x="3198876" y="3014472"/>
                  </a:lnTo>
                  <a:lnTo>
                    <a:pt x="3198876" y="6096"/>
                  </a:lnTo>
                  <a:lnTo>
                    <a:pt x="31988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4448" y="8762996"/>
            <a:ext cx="2050747" cy="874775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0" y="9754880"/>
            <a:ext cx="7556500" cy="937894"/>
          </a:xfrm>
          <a:custGeom>
            <a:avLst/>
            <a:gdLst/>
            <a:ahLst/>
            <a:cxnLst/>
            <a:rect l="l" t="t" r="r" b="b"/>
            <a:pathLst>
              <a:path w="7556500" h="937895">
                <a:moveTo>
                  <a:pt x="0" y="937794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937794"/>
                </a:lnTo>
                <a:lnTo>
                  <a:pt x="0" y="9377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95044"/>
          </a:xfrm>
          <a:custGeom>
            <a:avLst/>
            <a:gdLst/>
            <a:ahLst/>
            <a:cxnLst/>
            <a:rect l="l" t="t" r="r" b="b"/>
            <a:pathLst>
              <a:path w="7556500" h="995044">
                <a:moveTo>
                  <a:pt x="0" y="0"/>
                </a:moveTo>
                <a:lnTo>
                  <a:pt x="7556475" y="0"/>
                </a:lnTo>
                <a:lnTo>
                  <a:pt x="7556475" y="994930"/>
                </a:lnTo>
                <a:lnTo>
                  <a:pt x="0" y="99493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35227" y="996191"/>
            <a:ext cx="5918200" cy="1513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5999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compensación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paralela,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conectar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mismos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serie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diferencia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inyectan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señales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al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conexión.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manejo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activa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mediante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elementos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condicionado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desfase,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mismo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modo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controladores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serie.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</a:pPr>
            <a:r>
              <a:rPr dirty="0" sz="1250" i="1">
                <a:latin typeface="Comic Sans MS"/>
                <a:cs typeface="Comic Sans MS"/>
              </a:rPr>
              <a:t>Uso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de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spc="-30" i="1">
                <a:latin typeface="Comic Sans MS"/>
                <a:cs typeface="Comic Sans MS"/>
              </a:rPr>
              <a:t>Capacitares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en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Comic Sans MS"/>
                <a:cs typeface="Comic Sans MS"/>
              </a:rPr>
              <a:t>serie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en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un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spc="-25" i="1">
                <a:latin typeface="Comic Sans MS"/>
                <a:cs typeface="Comic Sans MS"/>
              </a:rPr>
              <a:t>corredor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spc="-25" i="1">
                <a:latin typeface="Comic Sans MS"/>
                <a:cs typeface="Comic Sans MS"/>
              </a:rPr>
              <a:t>eléctrico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en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la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spc="-20" i="1">
                <a:latin typeface="Comic Sans MS"/>
                <a:cs typeface="Comic Sans MS"/>
              </a:rPr>
              <a:t>región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de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Comic Sans MS"/>
                <a:cs typeface="Comic Sans MS"/>
              </a:rPr>
              <a:t>Beijing.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35227" y="2568959"/>
            <a:ext cx="2633980" cy="1513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región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capital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Beijing,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viven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799"/>
              </a:lnSpc>
            </a:pPr>
            <a:r>
              <a:rPr dirty="0" sz="1200">
                <a:latin typeface="Comic Sans MS"/>
                <a:cs typeface="Comic Sans MS"/>
              </a:rPr>
              <a:t>140</a:t>
            </a:r>
            <a:r>
              <a:rPr dirty="0" sz="1200" spc="31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millones</a:t>
            </a:r>
            <a:r>
              <a:rPr dirty="0" sz="1200" spc="31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1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personas,</a:t>
            </a:r>
            <a:r>
              <a:rPr dirty="0" sz="1200" spc="310">
                <a:latin typeface="Times New Roman"/>
                <a:cs typeface="Times New Roman"/>
              </a:rPr>
              <a:t>  </a:t>
            </a:r>
            <a:r>
              <a:rPr dirty="0" sz="1200" spc="-20">
                <a:latin typeface="Comic Sans MS"/>
                <a:cs typeface="Comic Sans MS"/>
              </a:rPr>
              <a:t>está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creciendo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no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5799"/>
              </a:lnSpc>
              <a:spcBef>
                <a:spcPts val="10"/>
              </a:spcBef>
            </a:pP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fácil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instalar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nueva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central.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40">
                <a:latin typeface="Times New Roman"/>
                <a:cs typeface="Times New Roman"/>
              </a:rPr>
              <a:t>   </a:t>
            </a:r>
            <a:r>
              <a:rPr dirty="0" sz="1200">
                <a:latin typeface="Comic Sans MS"/>
                <a:cs typeface="Comic Sans MS"/>
              </a:rPr>
              <a:t>alternativa</a:t>
            </a:r>
            <a:r>
              <a:rPr dirty="0" sz="1200" spc="345">
                <a:latin typeface="Times New Roman"/>
                <a:cs typeface="Times New Roman"/>
              </a:rPr>
              <a:t>   </a:t>
            </a:r>
            <a:r>
              <a:rPr dirty="0" sz="1200">
                <a:latin typeface="Comic Sans MS"/>
                <a:cs typeface="Comic Sans MS"/>
              </a:rPr>
              <a:t>posible</a:t>
            </a:r>
            <a:r>
              <a:rPr dirty="0" sz="1200" spc="345">
                <a:latin typeface="Times New Roman"/>
                <a:cs typeface="Times New Roman"/>
              </a:rPr>
              <a:t>   </a:t>
            </a:r>
            <a:r>
              <a:rPr dirty="0" sz="1200" spc="-20">
                <a:latin typeface="Comic Sans MS"/>
                <a:cs typeface="Comic Sans MS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solucionar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esto,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consiste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instalar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20973" y="2568959"/>
            <a:ext cx="2632710" cy="664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16199"/>
              </a:lnSpc>
              <a:spcBef>
                <a:spcPts val="105"/>
              </a:spcBef>
            </a:pP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corredor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300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km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3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circuitos</a:t>
            </a:r>
            <a:r>
              <a:rPr dirty="0" sz="1200" spc="3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gemelos,</a:t>
            </a:r>
            <a:r>
              <a:rPr dirty="0" sz="1200" spc="3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2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une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Datong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Fangshan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(año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2001).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233671" y="3340603"/>
            <a:ext cx="2710180" cy="2207260"/>
            <a:chOff x="4233671" y="3340603"/>
            <a:chExt cx="2710180" cy="2207260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9767" y="3346698"/>
              <a:ext cx="2651199" cy="219456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233672" y="3340607"/>
              <a:ext cx="2710180" cy="2207260"/>
            </a:xfrm>
            <a:custGeom>
              <a:avLst/>
              <a:gdLst/>
              <a:ahLst/>
              <a:cxnLst/>
              <a:rect l="l" t="t" r="r" b="b"/>
              <a:pathLst>
                <a:path w="2710179" h="2207260">
                  <a:moveTo>
                    <a:pt x="2709672" y="0"/>
                  </a:moveTo>
                  <a:lnTo>
                    <a:pt x="2703576" y="0"/>
                  </a:lnTo>
                  <a:lnTo>
                    <a:pt x="2703576" y="6096"/>
                  </a:lnTo>
                  <a:lnTo>
                    <a:pt x="2703576" y="2200656"/>
                  </a:lnTo>
                  <a:lnTo>
                    <a:pt x="6096" y="2200656"/>
                  </a:lnTo>
                  <a:lnTo>
                    <a:pt x="6096" y="6096"/>
                  </a:lnTo>
                  <a:lnTo>
                    <a:pt x="2703576" y="6096"/>
                  </a:lnTo>
                  <a:lnTo>
                    <a:pt x="2703576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200656"/>
                  </a:lnTo>
                  <a:lnTo>
                    <a:pt x="0" y="2206752"/>
                  </a:lnTo>
                  <a:lnTo>
                    <a:pt x="6096" y="2206752"/>
                  </a:lnTo>
                  <a:lnTo>
                    <a:pt x="2703576" y="2206752"/>
                  </a:lnTo>
                  <a:lnTo>
                    <a:pt x="2709672" y="2206752"/>
                  </a:lnTo>
                  <a:lnTo>
                    <a:pt x="2709672" y="2200656"/>
                  </a:lnTo>
                  <a:lnTo>
                    <a:pt x="2709672" y="6096"/>
                  </a:lnTo>
                  <a:lnTo>
                    <a:pt x="2709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935223" y="4057906"/>
            <a:ext cx="5919470" cy="4785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3290570">
              <a:lnSpc>
                <a:spcPct val="116100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capacitores</a:t>
            </a:r>
            <a:r>
              <a:rPr dirty="0" sz="1200" spc="31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compensación</a:t>
            </a:r>
            <a:r>
              <a:rPr dirty="0" sz="1200" spc="320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serie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corredor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transmisión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existente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potencia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circular.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empresa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ABB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instaló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condensadores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serie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(ambos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nominales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372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MVAr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500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kV)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centro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</a:pP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dispositivos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principales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protección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utilizados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varistores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ZnO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interruptores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automáticos.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primeros,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destinados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limitar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condensador,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complementados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descargador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disparo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forzado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dominar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exceso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secuencia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fallo.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interruptores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automáticos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conectan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desconectan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condensadores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serie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necesario.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00"/>
              </a:lnSpc>
              <a:spcBef>
                <a:spcPts val="705"/>
              </a:spcBef>
            </a:pP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condensadores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sido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dimensionados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sólo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funcionamiento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bajo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</a:t>
            </a:r>
            <a:r>
              <a:rPr dirty="0" sz="1200" spc="29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estables</a:t>
            </a:r>
            <a:r>
              <a:rPr dirty="0" sz="1200" spc="30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9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red,</a:t>
            </a:r>
            <a:r>
              <a:rPr dirty="0" sz="1200" spc="2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sino</a:t>
            </a:r>
            <a:r>
              <a:rPr dirty="0" sz="1200" spc="2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29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9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eventualidad</a:t>
            </a:r>
            <a:r>
              <a:rPr dirty="0" sz="1200" spc="29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perturbaciones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graves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líneas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paralelas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500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kV.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caso,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condensador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sigue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servicio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capaz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dominar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cierto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tiempo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plena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ambas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líneas.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hecho,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sido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razones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instalar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primer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lugar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condensadores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serie: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garantizar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seguridad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transmisión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electricidad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región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Beijing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incluso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línea.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0" y="9374037"/>
            <a:ext cx="7556500" cy="1143000"/>
          </a:xfrm>
          <a:custGeom>
            <a:avLst/>
            <a:gdLst/>
            <a:ahLst/>
            <a:cxnLst/>
            <a:rect l="l" t="t" r="r" b="b"/>
            <a:pathLst>
              <a:path w="7556500" h="1143000">
                <a:moveTo>
                  <a:pt x="0" y="1142499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142499"/>
                </a:lnTo>
                <a:lnTo>
                  <a:pt x="0" y="11424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6552" y="987720"/>
            <a:ext cx="6148070" cy="82086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715">
              <a:lnSpc>
                <a:spcPct val="115900"/>
              </a:lnSpc>
              <a:spcBef>
                <a:spcPts val="105"/>
              </a:spcBef>
            </a:pPr>
            <a:r>
              <a:rPr dirty="0" sz="1250" i="1">
                <a:latin typeface="Comic Sans MS"/>
                <a:cs typeface="Comic Sans MS"/>
              </a:rPr>
              <a:t>FACTS</a:t>
            </a:r>
            <a:r>
              <a:rPr dirty="0" sz="1250" spc="185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Comic Sans MS"/>
                <a:cs typeface="Comic Sans MS"/>
              </a:rPr>
              <a:t>(Flexible</a:t>
            </a:r>
            <a:r>
              <a:rPr dirty="0" sz="1250" spc="6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AC</a:t>
            </a:r>
            <a:r>
              <a:rPr dirty="0" sz="1250" spc="55">
                <a:latin typeface="Times New Roman"/>
                <a:cs typeface="Times New Roman"/>
              </a:rPr>
              <a:t> </a:t>
            </a:r>
            <a:r>
              <a:rPr dirty="0" sz="1250" spc="-20" i="1">
                <a:latin typeface="Comic Sans MS"/>
                <a:cs typeface="Comic Sans MS"/>
              </a:rPr>
              <a:t>Transmission</a:t>
            </a:r>
            <a:r>
              <a:rPr dirty="0" sz="1250" spc="65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Comic Sans MS"/>
                <a:cs typeface="Comic Sans MS"/>
              </a:rPr>
              <a:t>System):</a:t>
            </a:r>
            <a:r>
              <a:rPr dirty="0" sz="125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“llaveado”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compensación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serie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paralelo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realizado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interruptores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automáticos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dispositivos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electrónica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llamados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FACTS.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dispositivos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emplean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semiconductores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presentan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controlar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transmisión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variando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características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misma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(impedancia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ángulo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fase),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objetivo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incrementar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transferencia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potencia.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999"/>
              </a:lnSpc>
              <a:spcBef>
                <a:spcPts val="780"/>
              </a:spcBef>
            </a:pPr>
            <a:r>
              <a:rPr dirty="0" sz="1250" i="1">
                <a:latin typeface="Comic Sans MS"/>
                <a:cs typeface="Comic Sans MS"/>
              </a:rPr>
              <a:t>Compensadores</a:t>
            </a:r>
            <a:r>
              <a:rPr dirty="0" sz="1250" spc="45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Estáticos</a:t>
            </a:r>
            <a:r>
              <a:rPr dirty="0" sz="1250" spc="459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de</a:t>
            </a:r>
            <a:r>
              <a:rPr dirty="0" sz="1250" spc="459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energía</a:t>
            </a:r>
            <a:r>
              <a:rPr dirty="0" sz="1250" spc="44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reactiva</a:t>
            </a:r>
            <a:r>
              <a:rPr dirty="0" sz="1250" spc="45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(SVC):</a:t>
            </a:r>
            <a:r>
              <a:rPr dirty="0" sz="125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Dado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varía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considerablemente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hora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otra,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reactiva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resultante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red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varía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consecuencia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producir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variaciones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inaceptables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los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niveles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barras,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llevar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inestabilidad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sistema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(estudio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estabilidad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tensiones).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controlar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tensiones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usan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SVC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(uno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dispositivos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pertenecientes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FACTS)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Compensadores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Síncronos,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permiten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incrementar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sincronización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generadores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interconectados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(control</a:t>
            </a:r>
            <a:r>
              <a:rPr dirty="0" sz="1200" spc="26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perfil</a:t>
            </a:r>
            <a:r>
              <a:rPr dirty="0" sz="1200" spc="26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voltaje).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SVC</a:t>
            </a:r>
            <a:r>
              <a:rPr dirty="0" sz="1200" spc="26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reaccionr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rápidamente,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proporcionando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18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reactiva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requerida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controlar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variaciones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dinámicas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diferentes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instalación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equipos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seleccionados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red,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aumentar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capacidad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transporte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reducir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pérdidas,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vez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mantiene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unos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niveles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estables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distintas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situaciones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red.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  <a:buAutoNum type="alphaLcParenR" startAt="2"/>
              <a:tabLst>
                <a:tab pos="226695" algn="l"/>
              </a:tabLst>
            </a:pPr>
            <a:r>
              <a:rPr dirty="0" sz="1200" b="1">
                <a:latin typeface="Comic Sans MS"/>
                <a:cs typeface="Comic Sans MS"/>
              </a:rPr>
              <a:t>Utilización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interruptores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rápidos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y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reconexión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rápida: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observar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capítulo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Criterio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Areas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Iguales,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interruptor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(despeje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rápido)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no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permite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gane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mucha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cinética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(minimiza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área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acelerante).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recierre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rápido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exitoso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ayuda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obtener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cantidad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frenado</a:t>
            </a:r>
            <a:r>
              <a:rPr dirty="0" sz="1200" spc="27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(maximiza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área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desacelerante).</a:t>
            </a:r>
            <a:r>
              <a:rPr dirty="0" sz="1200" spc="26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Ambos</a:t>
            </a:r>
            <a:r>
              <a:rPr dirty="0" sz="1200" spc="27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dispositivos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son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beneficiosos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estabilidad.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Comic Sans MS"/>
              <a:buAutoNum type="alphaLcParenR" startAt="2"/>
            </a:pPr>
            <a:endParaRPr sz="115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buAutoNum type="alphaLcParenR" startAt="2"/>
              <a:tabLst>
                <a:tab pos="235585" algn="l"/>
              </a:tabLst>
            </a:pPr>
            <a:r>
              <a:rPr dirty="0" sz="1200" b="1">
                <a:latin typeface="Comic Sans MS"/>
                <a:cs typeface="Comic Sans MS"/>
              </a:rPr>
              <a:t>Frenado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Dinámico: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Consiste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conectar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artificial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bornes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cercanos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varios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generadores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compense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disminución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(torque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eléctrico)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provocada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ejemplo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limitar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aceleración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rotor.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maneras,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conexión</a:t>
            </a:r>
            <a:r>
              <a:rPr dirty="0" sz="1200" spc="254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breve</a:t>
            </a:r>
            <a:r>
              <a:rPr dirty="0" sz="1200" spc="254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4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resistores</a:t>
            </a:r>
            <a:r>
              <a:rPr dirty="0" sz="1200" spc="26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6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gran</a:t>
            </a:r>
            <a:r>
              <a:rPr dirty="0" sz="1200" spc="254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54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6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disipación</a:t>
            </a:r>
            <a:r>
              <a:rPr dirty="0" sz="1200" spc="254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térmica</a:t>
            </a:r>
            <a:r>
              <a:rPr dirty="0" sz="1200" spc="254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por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aproximadamente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0.5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después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reducir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cercanos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absorber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energía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cinética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falla.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5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ejemplo,</a:t>
            </a:r>
            <a:r>
              <a:rPr dirty="0" sz="1200" spc="5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esquema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implementado</a:t>
            </a:r>
            <a:r>
              <a:rPr dirty="0" sz="1200" spc="5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5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Bonneville</a:t>
            </a:r>
            <a:r>
              <a:rPr dirty="0" sz="1200" spc="5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Power</a:t>
            </a:r>
            <a:r>
              <a:rPr dirty="0" sz="1200" spc="5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Administration,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consiste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resistor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1400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MW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operado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240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kV,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5000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alambres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acero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inoxidable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½”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distribuidos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torres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(una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fase).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0" y="762"/>
            <a:ext cx="7556500" cy="995044"/>
          </a:xfrm>
          <a:custGeom>
            <a:avLst/>
            <a:gdLst/>
            <a:ahLst/>
            <a:cxnLst/>
            <a:rect l="l" t="t" r="r" b="b"/>
            <a:pathLst>
              <a:path w="7556500" h="995044">
                <a:moveTo>
                  <a:pt x="0" y="0"/>
                </a:moveTo>
                <a:lnTo>
                  <a:pt x="7556475" y="0"/>
                </a:lnTo>
                <a:lnTo>
                  <a:pt x="7556475" y="994930"/>
                </a:lnTo>
                <a:lnTo>
                  <a:pt x="0" y="99493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2245" y="9421652"/>
            <a:ext cx="7534275" cy="1271270"/>
          </a:xfrm>
          <a:custGeom>
            <a:avLst/>
            <a:gdLst/>
            <a:ahLst/>
            <a:cxnLst/>
            <a:rect l="l" t="t" r="r" b="b"/>
            <a:pathLst>
              <a:path w="7534275" h="1271270">
                <a:moveTo>
                  <a:pt x="0" y="0"/>
                </a:moveTo>
                <a:lnTo>
                  <a:pt x="7534229" y="0"/>
                </a:lnTo>
                <a:lnTo>
                  <a:pt x="7534229" y="1271021"/>
                </a:lnTo>
                <a:lnTo>
                  <a:pt x="0" y="127102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45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909" y="1605271"/>
            <a:ext cx="1944156" cy="121604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5066" y="1117829"/>
            <a:ext cx="3409949" cy="173319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06627" y="2861566"/>
            <a:ext cx="6147435" cy="45015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93975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frenado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conectada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por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medio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un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tiristor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controlado</a:t>
            </a:r>
            <a:endParaRPr sz="1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</a:pP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unidades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hidráulicas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bastante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robustas,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comparadas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térmicas,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resistir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impacto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súbito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entrada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resistores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efectos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negativos.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99"/>
              </a:lnSpc>
              <a:spcBef>
                <a:spcPts val="1145"/>
              </a:spcBef>
              <a:buAutoNum type="alphaLcParenR" startAt="4"/>
              <a:tabLst>
                <a:tab pos="261620" algn="l"/>
              </a:tabLst>
            </a:pPr>
            <a:r>
              <a:rPr dirty="0" sz="1200" b="1">
                <a:latin typeface="Comic Sans MS"/>
                <a:cs typeface="Comic Sans MS"/>
              </a:rPr>
              <a:t>Operación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Independiente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Polos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los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Interruptores: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mecanismos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apertura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independientes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tierra,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relés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diseñan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disparar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solamente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fallada,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seguida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recierre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rango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0.4-</a:t>
            </a:r>
            <a:r>
              <a:rPr dirty="0" sz="1200">
                <a:latin typeface="Comic Sans MS"/>
                <a:cs typeface="Comic Sans MS"/>
              </a:rPr>
              <a:t>0,8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s.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involucra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disparan.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abre,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fluye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(no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estrangulamiento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total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transferida),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aunque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queda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desbalanceado,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generando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entre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otras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cosas,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calentamiento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generadores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cercanos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debido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corrientes</a:t>
            </a:r>
            <a:r>
              <a:rPr dirty="0" sz="1200" spc="5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secuencia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negativa.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1150"/>
              </a:spcBef>
              <a:buAutoNum type="alphaLcParenR" startAt="4"/>
              <a:tabLst>
                <a:tab pos="223520" algn="l"/>
              </a:tabLst>
            </a:pPr>
            <a:r>
              <a:rPr dirty="0" sz="1200" b="1">
                <a:latin typeface="Comic Sans MS"/>
                <a:cs typeface="Comic Sans MS"/>
              </a:rPr>
              <a:t>“Valvuleo”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rápido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Turbinas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Vapor: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ejemplo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ctocto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línea,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disminuye,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sincrónicas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aceleran.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actuar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rápidamente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máquinas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motrices,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disminuyendo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su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mecánica.</a:t>
            </a:r>
            <a:r>
              <a:rPr dirty="0" sz="1200" spc="30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posible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través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cierres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rápidos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aperturas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controladas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determinadas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válvulas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vapor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(válvulas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rápidas),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disminución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detectarse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severa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(analizar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conceptualmente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con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diagramas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iguales).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3152" y="7440176"/>
            <a:ext cx="2743200" cy="213396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706627" y="9603737"/>
            <a:ext cx="50647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omic Sans MS"/>
                <a:cs typeface="Comic Sans MS"/>
              </a:rPr>
              <a:t>Tipo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curva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característica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la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posición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una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válvula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rápida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en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función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Comic Sans MS"/>
                <a:cs typeface="Comic Sans MS"/>
              </a:rPr>
              <a:t>del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omic Sans MS"/>
                <a:cs typeface="Comic Sans MS"/>
              </a:rPr>
              <a:t>tiempo</a:t>
            </a:r>
            <a:endParaRPr sz="1000">
              <a:latin typeface="Comic Sans MS"/>
              <a:cs typeface="Comic Sans MS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0" y="762"/>
            <a:ext cx="7556500" cy="852169"/>
          </a:xfrm>
          <a:custGeom>
            <a:avLst/>
            <a:gdLst/>
            <a:ahLst/>
            <a:cxnLst/>
            <a:rect l="l" t="t" r="r" b="b"/>
            <a:pathLst>
              <a:path w="7556500" h="852169">
                <a:moveTo>
                  <a:pt x="0" y="0"/>
                </a:moveTo>
                <a:lnTo>
                  <a:pt x="7556475" y="0"/>
                </a:lnTo>
                <a:lnTo>
                  <a:pt x="7556475" y="852123"/>
                </a:lnTo>
                <a:lnTo>
                  <a:pt x="0" y="8521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0" y="9897696"/>
            <a:ext cx="7556500" cy="643255"/>
          </a:xfrm>
          <a:custGeom>
            <a:avLst/>
            <a:gdLst/>
            <a:ahLst/>
            <a:cxnLst/>
            <a:rect l="l" t="t" r="r" b="b"/>
            <a:pathLst>
              <a:path w="7556500" h="643254">
                <a:moveTo>
                  <a:pt x="0" y="642647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642647"/>
                </a:lnTo>
                <a:lnTo>
                  <a:pt x="0" y="6426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1137920"/>
          </a:xfrm>
          <a:custGeom>
            <a:avLst/>
            <a:gdLst/>
            <a:ahLst/>
            <a:cxnLst/>
            <a:rect l="l" t="t" r="r" b="b"/>
            <a:pathLst>
              <a:path w="7556500" h="1137920">
                <a:moveTo>
                  <a:pt x="0" y="0"/>
                </a:moveTo>
                <a:lnTo>
                  <a:pt x="7556475" y="0"/>
                </a:lnTo>
                <a:lnTo>
                  <a:pt x="7556475" y="1137736"/>
                </a:lnTo>
                <a:lnTo>
                  <a:pt x="0" y="113773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208027"/>
            <a:ext cx="6148070" cy="43522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199"/>
              </a:lnSpc>
              <a:spcBef>
                <a:spcPts val="95"/>
              </a:spcBef>
              <a:buAutoNum type="alphaLcParenR" startAt="6"/>
              <a:tabLst>
                <a:tab pos="243204" algn="l"/>
              </a:tabLst>
            </a:pPr>
            <a:r>
              <a:rPr dirty="0" sz="1200" b="1">
                <a:latin typeface="Comic Sans MS"/>
                <a:cs typeface="Comic Sans MS"/>
              </a:rPr>
              <a:t>Desconexión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Automática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Generación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(DAG):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desconexión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selectiva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generadores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ante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ocurrencia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contingencias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severas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reducir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inyecta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enlaces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transmisión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críticos.</a:t>
            </a:r>
            <a:endParaRPr sz="1200">
              <a:latin typeface="Comic Sans MS"/>
              <a:cs typeface="Comic Sans MS"/>
            </a:endParaRPr>
          </a:p>
          <a:p>
            <a:pPr algn="just" marL="12700" marR="6985">
              <a:lnSpc>
                <a:spcPct val="116199"/>
              </a:lnSpc>
              <a:spcBef>
                <a:spcPts val="1145"/>
              </a:spcBef>
              <a:buAutoNum type="alphaLcParenR" startAt="6"/>
              <a:tabLst>
                <a:tab pos="292100" algn="l"/>
              </a:tabLst>
            </a:pPr>
            <a:r>
              <a:rPr dirty="0" sz="1200" b="1">
                <a:latin typeface="Comic Sans MS"/>
                <a:cs typeface="Comic Sans MS"/>
              </a:rPr>
              <a:t>Separación</a:t>
            </a:r>
            <a:r>
              <a:rPr dirty="0" sz="1200" spc="229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Controlada</a:t>
            </a:r>
            <a:r>
              <a:rPr dirty="0" sz="1200" spc="23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del</a:t>
            </a:r>
            <a:r>
              <a:rPr dirty="0" sz="1200" spc="23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SEP</a:t>
            </a:r>
            <a:r>
              <a:rPr dirty="0" sz="1200" spc="229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y</a:t>
            </a:r>
            <a:r>
              <a:rPr dirty="0" sz="1200" spc="23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Desconexión</a:t>
            </a:r>
            <a:r>
              <a:rPr dirty="0" sz="1200" spc="23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22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Carga: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Comic Sans MS"/>
                <a:cs typeface="Comic Sans MS"/>
              </a:rPr>
              <a:t>separación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controlada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emplea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prevenir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propagación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disturbio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ubicado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área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resto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220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pudiera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causar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colapso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total.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disturbio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provoca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además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falta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determinada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zona,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acción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desconexión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determinadas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propósito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lograr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balance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carga-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generación.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1150"/>
              </a:spcBef>
              <a:buAutoNum type="alphaLcParenR" startAt="6"/>
              <a:tabLst>
                <a:tab pos="273685" algn="l"/>
              </a:tabLst>
            </a:pPr>
            <a:r>
              <a:rPr dirty="0" sz="1200" b="1">
                <a:latin typeface="Comic Sans MS"/>
                <a:cs typeface="Comic Sans MS"/>
              </a:rPr>
              <a:t>Sistemas</a:t>
            </a:r>
            <a:r>
              <a:rPr dirty="0" sz="1200" spc="125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de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Excitación</a:t>
            </a:r>
            <a:r>
              <a:rPr dirty="0" sz="1200" spc="130">
                <a:latin typeface="Times New Roman"/>
                <a:cs typeface="Times New Roman"/>
              </a:rPr>
              <a:t>  </a:t>
            </a:r>
            <a:r>
              <a:rPr dirty="0" sz="1200" b="1">
                <a:latin typeface="Comic Sans MS"/>
                <a:cs typeface="Comic Sans MS"/>
              </a:rPr>
              <a:t>Rápidos: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incremento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disturbio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transitorio,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efecto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incrementar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voltaje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interno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máquina,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incrementando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sincronización.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disturbio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ocurrir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falla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inmediatamente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después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su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despeje,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voltaje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terminales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bajo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regulador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automático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voltaje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responde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condición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incrementando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voltaje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campo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generador.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control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suplementarios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excitación,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llamados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estabilizadores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(PSS,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Power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System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Stabilizers),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adecuado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amortiguamiento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oscilaciones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permitiendo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excitación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rápida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respuesta.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6627" y="7236969"/>
            <a:ext cx="4218940" cy="633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Comic Sans MS"/>
                <a:cs typeface="Comic Sans MS"/>
              </a:rPr>
              <a:t>BIBLIOGRAFIA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dirty="0" sz="1200" spc="-10">
                <a:latin typeface="Comic Sans MS"/>
                <a:cs typeface="Comic Sans MS"/>
                <a:hlinkClick r:id="rId2"/>
              </a:rPr>
              <a:t>http://web.ing.puc.cl/power/alumno07/FACTS/FACTS.htm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0" y="8564776"/>
            <a:ext cx="7556500" cy="1737995"/>
          </a:xfrm>
          <a:custGeom>
            <a:avLst/>
            <a:gdLst/>
            <a:ahLst/>
            <a:cxnLst/>
            <a:rect l="l" t="t" r="r" b="b"/>
            <a:pathLst>
              <a:path w="7556500" h="1737995">
                <a:moveTo>
                  <a:pt x="0" y="1737570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737570"/>
                </a:lnTo>
                <a:lnTo>
                  <a:pt x="0" y="17375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1352550"/>
          </a:xfrm>
          <a:custGeom>
            <a:avLst/>
            <a:gdLst/>
            <a:ahLst/>
            <a:cxnLst/>
            <a:rect l="l" t="t" r="r" b="b"/>
            <a:pathLst>
              <a:path w="7556500" h="1352550">
                <a:moveTo>
                  <a:pt x="0" y="0"/>
                </a:moveTo>
                <a:lnTo>
                  <a:pt x="7556475" y="0"/>
                </a:lnTo>
                <a:lnTo>
                  <a:pt x="7556475" y="1351927"/>
                </a:lnTo>
                <a:lnTo>
                  <a:pt x="0" y="135192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05624" y="3573274"/>
            <a:ext cx="746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ANEXO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50" b="1">
                <a:latin typeface="Comic Sans MS"/>
                <a:cs typeface="Comic Sans MS"/>
              </a:rPr>
              <a:t>1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0" y="8183933"/>
            <a:ext cx="7556500" cy="2508885"/>
          </a:xfrm>
          <a:custGeom>
            <a:avLst/>
            <a:gdLst/>
            <a:ahLst/>
            <a:cxnLst/>
            <a:rect l="l" t="t" r="r" b="b"/>
            <a:pathLst>
              <a:path w="7556500" h="2508884">
                <a:moveTo>
                  <a:pt x="0" y="2508740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2508740"/>
                </a:lnTo>
                <a:lnTo>
                  <a:pt x="0" y="25087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1233170"/>
          </a:xfrm>
          <a:custGeom>
            <a:avLst/>
            <a:gdLst/>
            <a:ahLst/>
            <a:cxnLst/>
            <a:rect l="l" t="t" r="r" b="b"/>
            <a:pathLst>
              <a:path w="7556500" h="1233170">
                <a:moveTo>
                  <a:pt x="0" y="0"/>
                </a:moveTo>
                <a:lnTo>
                  <a:pt x="7556475" y="0"/>
                </a:lnTo>
                <a:lnTo>
                  <a:pt x="7556475" y="1232966"/>
                </a:lnTo>
                <a:lnTo>
                  <a:pt x="0" y="12329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6" y="1236983"/>
            <a:ext cx="6148070" cy="8188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CONCEPTOS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SOBRE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GENERADOR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SINCRONICO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dirty="0" sz="1200" spc="-10" b="1">
                <a:latin typeface="Comic Sans MS"/>
                <a:cs typeface="Comic Sans MS"/>
              </a:rPr>
              <a:t>Introducción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5999"/>
              </a:lnSpc>
              <a:spcBef>
                <a:spcPts val="840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(MS),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comportándose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motor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(M)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generador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(G),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dispositivo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rotativo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complejo,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involucra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movimientos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relativos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diferentes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arrollamientos.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pesar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complejidad,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basados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algunas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hipótesis,</a:t>
            </a:r>
            <a:r>
              <a:rPr dirty="0" sz="1200" spc="33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pueden</a:t>
            </a:r>
            <a:r>
              <a:rPr dirty="0" sz="1200" spc="5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encontrar</a:t>
            </a:r>
            <a:r>
              <a:rPr dirty="0" sz="1200" spc="5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relaciones</a:t>
            </a:r>
            <a:r>
              <a:rPr dirty="0" sz="1200" spc="5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matemáticas</a:t>
            </a:r>
            <a:r>
              <a:rPr dirty="0" sz="1200" spc="5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simples</a:t>
            </a:r>
            <a:r>
              <a:rPr dirty="0" sz="1200" spc="5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5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5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flujos,</a:t>
            </a:r>
            <a:r>
              <a:rPr dirty="0" sz="1200" spc="5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excitaciones,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tensiones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presentes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dicha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máquina.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99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SEP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actuales,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tipo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encargado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suministrar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demanda,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permitiendo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además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control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distintas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variables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eléctricas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sistema.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impulsado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motriz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acoplada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(turbina,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motor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diesel,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etc).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Según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construcción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dividirse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salientes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(de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relativa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baja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diámetro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grande,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corta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longitud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axial)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turborotor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(de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relativa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elevada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diámetro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chico,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larga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longitud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axial).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999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fija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denomina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estator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parte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móvil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colocan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devanados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campo.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conductores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energizados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fuente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excitación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continua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obtener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así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magnético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constante.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conexión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conductores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tal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campos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magnéticos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alternados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(+,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Comic Sans MS"/>
                <a:cs typeface="Comic Sans MS"/>
              </a:rPr>
              <a:t>-</a:t>
            </a:r>
            <a:r>
              <a:rPr dirty="0" sz="1200">
                <a:latin typeface="Comic Sans MS"/>
                <a:cs typeface="Comic Sans MS"/>
              </a:rPr>
              <a:t>)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periferia.</a:t>
            </a:r>
            <a:endParaRPr sz="1200">
              <a:latin typeface="Comic Sans MS"/>
              <a:cs typeface="Comic Sans MS"/>
            </a:endParaRPr>
          </a:p>
          <a:p>
            <a:pPr algn="just" marL="12700" marR="6985">
              <a:lnSpc>
                <a:spcPct val="116700"/>
              </a:lnSpc>
              <a:spcBef>
                <a:spcPts val="830"/>
              </a:spcBef>
            </a:pP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magnético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referido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directo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“d”,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90º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eléctricos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encuentra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cuadratura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“q”.</a:t>
            </a:r>
            <a:endParaRPr sz="12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825"/>
              </a:spcBef>
            </a:pP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nº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frecuencia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sistema:</a:t>
            </a:r>
            <a:endParaRPr sz="1200">
              <a:latin typeface="Comic Sans MS"/>
              <a:cs typeface="Comic Sans MS"/>
            </a:endParaRPr>
          </a:p>
          <a:p>
            <a:pPr algn="just" marL="12700" marR="476250">
              <a:lnSpc>
                <a:spcPct val="157500"/>
              </a:lnSpc>
              <a:spcBef>
                <a:spcPts val="15"/>
              </a:spcBef>
            </a:pP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[rpm]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60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/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sz="1200" spc="265">
                <a:latin typeface="Times New Roman"/>
                <a:cs typeface="Times New Roman"/>
              </a:rPr>
              <a:t>   </a:t>
            </a:r>
            <a:r>
              <a:rPr dirty="0" sz="1200">
                <a:latin typeface="Wingdings"/>
                <a:cs typeface="Wingdings"/>
              </a:rPr>
              <a:t></a:t>
            </a:r>
            <a:r>
              <a:rPr dirty="0" sz="1200" spc="204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gira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3000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rpm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ºeléctricos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ºmecánicos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toda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periferia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estator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existen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ranuras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equidistantes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sí,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colocan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devanados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forman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inducido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armadura.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armadura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G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trifásico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formada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tres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devanados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idénticos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(uno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fase),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ubicados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6p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sectores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ocupan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uno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60/p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grados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mecánicos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estator.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p=1,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tiene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sector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ocupa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60º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estator,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mismo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decir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fase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ocupa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120º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(cada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sectores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correspondientes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norte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sur).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799"/>
              </a:lnSpc>
              <a:spcBef>
                <a:spcPts val="840"/>
              </a:spcBef>
            </a:pP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tres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devanados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conectan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punto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común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llamado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neutro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G,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que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generalmente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puesto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tierra.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0" y="9516844"/>
            <a:ext cx="7556500" cy="1176020"/>
          </a:xfrm>
          <a:custGeom>
            <a:avLst/>
            <a:gdLst/>
            <a:ahLst/>
            <a:cxnLst/>
            <a:rect l="l" t="t" r="r" b="b"/>
            <a:pathLst>
              <a:path w="7556500" h="1176020">
                <a:moveTo>
                  <a:pt x="0" y="1175830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1175830"/>
                </a:lnTo>
                <a:lnTo>
                  <a:pt x="0" y="11758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899794"/>
          </a:xfrm>
          <a:custGeom>
            <a:avLst/>
            <a:gdLst/>
            <a:ahLst/>
            <a:cxnLst/>
            <a:rect l="l" t="t" r="r" b="b"/>
            <a:pathLst>
              <a:path w="7556500" h="899794">
                <a:moveTo>
                  <a:pt x="0" y="0"/>
                </a:moveTo>
                <a:lnTo>
                  <a:pt x="7556475" y="0"/>
                </a:lnTo>
                <a:lnTo>
                  <a:pt x="7556475" y="899738"/>
                </a:lnTo>
                <a:lnTo>
                  <a:pt x="0" y="89973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49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551" y="996191"/>
            <a:ext cx="6148070" cy="657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715">
              <a:lnSpc>
                <a:spcPct val="115999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acuerdo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potencia,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tener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arrollamiento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amortiguador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rotor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(jaula),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actúa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solo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durante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transitorios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(condiciones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anormales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operación),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mecánica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distinta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campo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giratorio,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jaula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“corta”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líneas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produciendo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jaula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tratan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mantener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constante.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5999"/>
              </a:lnSpc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magnético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bajo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normales,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material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construye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hierro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macizo.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condiciones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transitorias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este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material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camino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corrientes,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actuando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otro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arrollamiento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amortiguador.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estator,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variable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razón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construye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con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chapas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laminadas,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disminuir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pérdidas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hierro.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6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1350"/>
              </a:spcBef>
            </a:pPr>
            <a:r>
              <a:rPr dirty="0" sz="1200" b="1">
                <a:latin typeface="Comic Sans MS"/>
                <a:cs typeface="Comic Sans MS"/>
              </a:rPr>
              <a:t>Tensión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Bornes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del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Comic Sans MS"/>
                <a:cs typeface="Comic Sans MS"/>
              </a:rPr>
              <a:t>Generador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5999"/>
              </a:lnSpc>
              <a:spcBef>
                <a:spcPts val="605"/>
              </a:spcBef>
            </a:pPr>
            <a:r>
              <a:rPr dirty="0" sz="1200">
                <a:latin typeface="Comic Sans MS"/>
                <a:cs typeface="Comic Sans MS"/>
              </a:rPr>
              <a:t>Debido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circulación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continua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arrollamiento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campo,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magnético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polos,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cuya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mayor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intensidad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disminuyendo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cero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q.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polos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salientes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crear,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moldeando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cabezas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polares,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distribución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senoidal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entrehierro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periferia.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turborotor,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bien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distribución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puramente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senoidal,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predomina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onda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fundamental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armónicas.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4500"/>
              </a:lnSpc>
              <a:spcBef>
                <a:spcPts val="860"/>
              </a:spcBef>
            </a:pP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observador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parado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magnético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parado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estator,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B</a:t>
            </a:r>
            <a:r>
              <a:rPr dirty="0" sz="125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tipo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senoidal,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“cortando”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conductores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determinada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“v”,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induciendo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fem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senoidal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valor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instantáneo“e”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1019"/>
              </a:spcBef>
            </a:pP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[V/m]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50" i="1">
                <a:latin typeface="Comic Sans MS"/>
                <a:cs typeface="Comic Sans MS"/>
              </a:rPr>
              <a:t>B</a:t>
            </a:r>
            <a:r>
              <a:rPr dirty="0" sz="1200">
                <a:latin typeface="Comic Sans MS"/>
                <a:cs typeface="Comic Sans MS"/>
              </a:rPr>
              <a:t>[tesla]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[m/s]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12700" marR="5715">
              <a:lnSpc>
                <a:spcPct val="116700"/>
              </a:lnSpc>
            </a:pP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estator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viaja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onda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fem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misma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onda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flujo.</a:t>
            </a:r>
            <a:endParaRPr sz="12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1065"/>
              </a:spcBef>
            </a:pPr>
            <a:r>
              <a:rPr dirty="0" sz="1200">
                <a:latin typeface="Comic Sans MS"/>
                <a:cs typeface="Comic Sans MS"/>
              </a:rPr>
              <a:t>Debido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disposición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geométrica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devanados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fases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a,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c,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fem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81221" y="7594806"/>
            <a:ext cx="4703445" cy="45275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40"/>
              </a:spcBef>
              <a:tabLst>
                <a:tab pos="839469" algn="l"/>
                <a:tab pos="1427480" algn="l"/>
                <a:tab pos="1812925" algn="l"/>
                <a:tab pos="2637790" algn="l"/>
                <a:tab pos="2864485" algn="l"/>
                <a:tab pos="3326765" algn="l"/>
                <a:tab pos="4182745" algn="l"/>
              </a:tabLst>
            </a:pPr>
            <a:r>
              <a:rPr dirty="0" sz="1200" spc="-10">
                <a:latin typeface="Comic Sans MS"/>
                <a:cs typeface="Comic Sans MS"/>
              </a:rPr>
              <a:t>inducidas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Comic Sans MS"/>
                <a:cs typeface="Comic Sans MS"/>
              </a:rPr>
              <a:t>tienen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Comic Sans MS"/>
                <a:cs typeface="Comic Sans MS"/>
              </a:rPr>
              <a:t>una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Comic Sans MS"/>
                <a:cs typeface="Comic Sans MS"/>
              </a:rPr>
              <a:t>secuencia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Comic Sans MS"/>
                <a:cs typeface="Comic Sans MS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Comic Sans MS"/>
                <a:cs typeface="Comic Sans MS"/>
              </a:rPr>
              <a:t>fase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Comic Sans MS"/>
                <a:cs typeface="Comic Sans MS"/>
              </a:rPr>
              <a:t>siguiente:</a:t>
            </a:r>
            <a:r>
              <a:rPr dirty="0" sz="1200">
                <a:latin typeface="Times New Roman"/>
                <a:cs typeface="Times New Roman"/>
              </a:rPr>
              <a:t>	Ea</a:t>
            </a:r>
            <a:r>
              <a:rPr dirty="0" baseline="25462" sz="1800">
                <a:latin typeface="Times New Roman"/>
                <a:cs typeface="Times New Roman"/>
              </a:rPr>
              <a:t>0</a:t>
            </a:r>
            <a:r>
              <a:rPr dirty="0" baseline="122222" sz="750">
                <a:latin typeface="Times New Roman"/>
                <a:cs typeface="Times New Roman"/>
              </a:rPr>
              <a:t>o</a:t>
            </a:r>
            <a:r>
              <a:rPr dirty="0" baseline="122222" sz="750" spc="502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→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40"/>
              </a:spcBef>
            </a:pPr>
            <a:r>
              <a:rPr dirty="0" sz="1200">
                <a:latin typeface="Comic Sans MS"/>
                <a:cs typeface="Comic Sans MS"/>
              </a:rPr>
              <a:t>constituyendo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trifásico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simétrico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fem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inducidas.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469125" y="7556706"/>
            <a:ext cx="14211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45819" algn="l"/>
              </a:tabLst>
            </a:pPr>
            <a:r>
              <a:rPr dirty="0" baseline="-25462" sz="1800">
                <a:latin typeface="Times New Roman"/>
                <a:cs typeface="Times New Roman"/>
              </a:rPr>
              <a:t>Eb</a:t>
            </a:r>
            <a:r>
              <a:rPr dirty="0" sz="1200">
                <a:latin typeface="Times New Roman"/>
                <a:cs typeface="Times New Roman"/>
              </a:rPr>
              <a:t>120</a:t>
            </a:r>
            <a:r>
              <a:rPr dirty="0" baseline="61111" sz="750">
                <a:latin typeface="Times New Roman"/>
                <a:cs typeface="Times New Roman"/>
              </a:rPr>
              <a:t>o</a:t>
            </a:r>
            <a:r>
              <a:rPr dirty="0" baseline="61111" sz="750" spc="240">
                <a:latin typeface="Times New Roman"/>
                <a:cs typeface="Times New Roman"/>
              </a:rPr>
              <a:t> </a:t>
            </a:r>
            <a:r>
              <a:rPr dirty="0" baseline="-25462" sz="1800" spc="-75">
                <a:latin typeface="Times New Roman"/>
                <a:cs typeface="Times New Roman"/>
              </a:rPr>
              <a:t>→</a:t>
            </a:r>
            <a:r>
              <a:rPr dirty="0" baseline="-25462" sz="1800">
                <a:latin typeface="Times New Roman"/>
                <a:cs typeface="Times New Roman"/>
              </a:rPr>
              <a:t>	Ec</a:t>
            </a:r>
            <a:r>
              <a:rPr dirty="0" sz="1200">
                <a:latin typeface="Times New Roman"/>
                <a:cs typeface="Times New Roman"/>
              </a:rPr>
              <a:t>240</a:t>
            </a:r>
            <a:r>
              <a:rPr dirty="0" baseline="61111" sz="750">
                <a:latin typeface="Times New Roman"/>
                <a:cs typeface="Times New Roman"/>
              </a:rPr>
              <a:t>o</a:t>
            </a:r>
            <a:r>
              <a:rPr dirty="0" baseline="61111" sz="750" spc="480">
                <a:latin typeface="Times New Roman"/>
                <a:cs typeface="Times New Roman"/>
              </a:rPr>
              <a:t> </a:t>
            </a:r>
            <a:r>
              <a:rPr dirty="0" baseline="-25462" sz="1800" spc="-75">
                <a:latin typeface="Comic Sans MS"/>
                <a:cs typeface="Comic Sans MS"/>
              </a:rPr>
              <a:t>,</a:t>
            </a:r>
            <a:endParaRPr baseline="-25462" sz="1800">
              <a:latin typeface="Comic Sans MS"/>
              <a:cs typeface="Comic Sans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06627" y="8128509"/>
            <a:ext cx="6148070" cy="449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Dado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onda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senoidal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completa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desarrolla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cada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polos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[rpm],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frecuencia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fem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senoidal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81227" y="8664957"/>
            <a:ext cx="11804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4722" sz="1800">
                <a:latin typeface="Comic Sans MS"/>
                <a:cs typeface="Comic Sans MS"/>
              </a:rPr>
              <a:t>f</a:t>
            </a:r>
            <a:r>
              <a:rPr dirty="0" baseline="-34722" sz="1800" spc="615">
                <a:latin typeface="Times New Roman"/>
                <a:cs typeface="Times New Roman"/>
              </a:rPr>
              <a:t> </a:t>
            </a:r>
            <a:r>
              <a:rPr dirty="0" baseline="-34722" sz="1800">
                <a:latin typeface="Comic Sans MS"/>
                <a:cs typeface="Comic Sans MS"/>
              </a:rPr>
              <a:t>=</a:t>
            </a:r>
            <a:r>
              <a:rPr dirty="0" baseline="-34722" sz="1800" spc="622">
                <a:latin typeface="Times New Roman"/>
                <a:cs typeface="Times New Roman"/>
              </a:rPr>
              <a:t> </a:t>
            </a:r>
            <a:r>
              <a:rPr dirty="0" baseline="-34722" sz="1800">
                <a:latin typeface="Comic Sans MS"/>
                <a:cs typeface="Comic Sans MS"/>
              </a:rPr>
              <a:t>p</a:t>
            </a:r>
            <a:r>
              <a:rPr dirty="0" baseline="-34722" sz="1800" spc="607">
                <a:latin typeface="Times New Roman"/>
                <a:cs typeface="Times New Roman"/>
              </a:rPr>
              <a:t> </a:t>
            </a:r>
            <a:r>
              <a:rPr dirty="0" baseline="-34722" sz="1800">
                <a:latin typeface="Comic Sans MS"/>
                <a:cs typeface="Comic Sans MS"/>
              </a:rPr>
              <a:t>x</a:t>
            </a:r>
            <a:r>
              <a:rPr dirty="0" baseline="-34722" sz="1800" spc="487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n</a:t>
            </a:r>
            <a:r>
              <a:rPr dirty="0" sz="1200" spc="-10">
                <a:latin typeface="Times New Roman"/>
                <a:cs typeface="Times New Roman"/>
              </a:rPr>
              <a:t>[</a:t>
            </a:r>
            <a:r>
              <a:rPr dirty="0" sz="1200" spc="-10" i="1">
                <a:latin typeface="Times New Roman"/>
                <a:cs typeface="Times New Roman"/>
              </a:rPr>
              <a:t>rpm</a:t>
            </a:r>
            <a:r>
              <a:rPr dirty="0" sz="1200" spc="-1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389887" y="8887962"/>
            <a:ext cx="433070" cy="0"/>
          </a:xfrm>
          <a:custGeom>
            <a:avLst/>
            <a:gdLst/>
            <a:ahLst/>
            <a:cxnLst/>
            <a:rect l="l" t="t" r="r" b="b"/>
            <a:pathLst>
              <a:path w="433069" h="0">
                <a:moveTo>
                  <a:pt x="0" y="0"/>
                </a:moveTo>
                <a:lnTo>
                  <a:pt x="432815" y="0"/>
                </a:lnTo>
              </a:path>
            </a:pathLst>
          </a:custGeom>
          <a:ln w="62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518919" y="8880044"/>
            <a:ext cx="1778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25">
                <a:latin typeface="Times New Roman"/>
                <a:cs typeface="Times New Roman"/>
              </a:rPr>
              <a:t>60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939543" y="8760969"/>
            <a:ext cx="3390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Comic Sans MS"/>
                <a:cs typeface="Comic Sans MS"/>
              </a:rPr>
              <a:t>[Hz]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06627" y="9157208"/>
            <a:ext cx="614489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Entonces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obtener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frecuencia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50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[Hz],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turborotor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debe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girar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3000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[rpm]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0" y="9802466"/>
            <a:ext cx="7556500" cy="405130"/>
          </a:xfrm>
          <a:custGeom>
            <a:avLst/>
            <a:gdLst/>
            <a:ahLst/>
            <a:cxnLst/>
            <a:rect l="l" t="t" r="r" b="b"/>
            <a:pathLst>
              <a:path w="7556500" h="405129">
                <a:moveTo>
                  <a:pt x="0" y="404649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404649"/>
                </a:lnTo>
                <a:lnTo>
                  <a:pt x="0" y="4046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50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6627" y="996191"/>
            <a:ext cx="6146800" cy="449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ley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Faraday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dice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fem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inducida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“a”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atrasada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90º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respecto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provoca: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7" y="1648463"/>
            <a:ext cx="264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800" spc="-37">
                <a:latin typeface="Comic Sans MS"/>
                <a:cs typeface="Comic Sans MS"/>
              </a:rPr>
              <a:t>e</a:t>
            </a:r>
            <a:r>
              <a:rPr dirty="0" sz="800" spc="-25">
                <a:latin typeface="Comic Sans MS"/>
                <a:cs typeface="Comic Sans MS"/>
              </a:rPr>
              <a:t>fa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60119" y="1531115"/>
            <a:ext cx="660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4722" sz="1800">
                <a:latin typeface="Comic Sans MS"/>
                <a:cs typeface="Comic Sans MS"/>
              </a:rPr>
              <a:t>=</a:t>
            </a:r>
            <a:r>
              <a:rPr dirty="0" baseline="-34722" sz="1800" spc="82">
                <a:latin typeface="Times New Roman"/>
                <a:cs typeface="Times New Roman"/>
              </a:rPr>
              <a:t> </a:t>
            </a:r>
            <a:r>
              <a:rPr dirty="0" baseline="-34722" sz="1800">
                <a:latin typeface="Comic Sans MS"/>
                <a:cs typeface="Comic Sans MS"/>
              </a:rPr>
              <a:t>-</a:t>
            </a:r>
            <a:r>
              <a:rPr dirty="0" baseline="-34722" sz="1800" spc="434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</a:t>
            </a:r>
            <a:r>
              <a:rPr dirty="0" sz="1200" spc="-20">
                <a:latin typeface="Symbol"/>
                <a:cs typeface="Symbol"/>
              </a:rPr>
              <a:t></a:t>
            </a:r>
            <a:r>
              <a:rPr dirty="0" baseline="-13888" sz="1800" spc="-30">
                <a:latin typeface="Times New Roman"/>
                <a:cs typeface="Times New Roman"/>
              </a:rPr>
              <a:t>fa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254251" y="1755643"/>
            <a:ext cx="358140" cy="0"/>
          </a:xfrm>
          <a:custGeom>
            <a:avLst/>
            <a:gdLst/>
            <a:ahLst/>
            <a:cxnLst/>
            <a:rect l="l" t="t" r="r" b="b"/>
            <a:pathLst>
              <a:path w="358140" h="0">
                <a:moveTo>
                  <a:pt x="0" y="0"/>
                </a:moveTo>
                <a:lnTo>
                  <a:pt x="358139" y="0"/>
                </a:lnTo>
              </a:path>
            </a:pathLst>
          </a:custGeom>
          <a:ln w="62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360423" y="1747726"/>
            <a:ext cx="1441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25">
                <a:latin typeface="Times New Roman"/>
                <a:cs typeface="Times New Roman"/>
              </a:rPr>
              <a:t>dt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88339" y="2055371"/>
            <a:ext cx="526669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</a:t>
            </a:r>
            <a:r>
              <a:rPr dirty="0" baseline="-13888" sz="1800">
                <a:latin typeface="Times New Roman"/>
                <a:cs typeface="Times New Roman"/>
              </a:rPr>
              <a:t>fa</a:t>
            </a:r>
            <a:r>
              <a:rPr dirty="0" baseline="-13888" sz="1800" spc="-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senoidal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proveniente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concatenado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“a”.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500">
              <a:latin typeface="Comic Sans MS"/>
              <a:cs typeface="Comic Sans MS"/>
            </a:endParaRPr>
          </a:p>
          <a:p>
            <a:pPr marL="3048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RMS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26973" y="2948434"/>
            <a:ext cx="274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800" spc="-37">
                <a:latin typeface="Comic Sans MS"/>
                <a:cs typeface="Comic Sans MS"/>
              </a:rPr>
              <a:t>E</a:t>
            </a:r>
            <a:r>
              <a:rPr dirty="0" sz="800" spc="-25">
                <a:latin typeface="Comic Sans MS"/>
                <a:cs typeface="Comic Sans MS"/>
              </a:rPr>
              <a:t>fa</a:t>
            </a:r>
            <a:endParaRPr sz="800">
              <a:latin typeface="Comic Sans MS"/>
              <a:cs typeface="Comic Sans MS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202436" y="3052469"/>
            <a:ext cx="393700" cy="183515"/>
            <a:chOff x="1202436" y="3052469"/>
            <a:chExt cx="393700" cy="183515"/>
          </a:xfrm>
        </p:grpSpPr>
        <p:sp>
          <p:nvSpPr>
            <p:cNvPr id="11" name="object 11" descr=""/>
            <p:cNvSpPr/>
            <p:nvPr/>
          </p:nvSpPr>
          <p:spPr>
            <a:xfrm>
              <a:off x="1310639" y="3176011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19" h="10794">
                  <a:moveTo>
                    <a:pt x="0" y="10667"/>
                  </a:moveTo>
                  <a:lnTo>
                    <a:pt x="19811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330452" y="3179059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40" h="50800">
                  <a:moveTo>
                    <a:pt x="0" y="0"/>
                  </a:moveTo>
                  <a:lnTo>
                    <a:pt x="27431" y="50291"/>
                  </a:lnTo>
                </a:path>
              </a:pathLst>
            </a:custGeom>
            <a:ln w="12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202436" y="3055615"/>
              <a:ext cx="393700" cy="173990"/>
            </a:xfrm>
            <a:custGeom>
              <a:avLst/>
              <a:gdLst/>
              <a:ahLst/>
              <a:cxnLst/>
              <a:rect l="l" t="t" r="r" b="b"/>
              <a:pathLst>
                <a:path w="393700" h="173989">
                  <a:moveTo>
                    <a:pt x="160019" y="173735"/>
                  </a:moveTo>
                  <a:lnTo>
                    <a:pt x="196595" y="22859"/>
                  </a:lnTo>
                  <a:lnTo>
                    <a:pt x="288035" y="22859"/>
                  </a:lnTo>
                </a:path>
                <a:path w="393700" h="173989">
                  <a:moveTo>
                    <a:pt x="0" y="0"/>
                  </a:moveTo>
                  <a:lnTo>
                    <a:pt x="393191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1770888" y="3052469"/>
            <a:ext cx="419100" cy="187960"/>
            <a:chOff x="1770888" y="3052469"/>
            <a:chExt cx="419100" cy="187960"/>
          </a:xfrm>
        </p:grpSpPr>
        <p:sp>
          <p:nvSpPr>
            <p:cNvPr id="15" name="object 15" descr=""/>
            <p:cNvSpPr/>
            <p:nvPr/>
          </p:nvSpPr>
          <p:spPr>
            <a:xfrm>
              <a:off x="1892808" y="3180583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19" h="10794">
                  <a:moveTo>
                    <a:pt x="0" y="10667"/>
                  </a:moveTo>
                  <a:lnTo>
                    <a:pt x="19811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912620" y="3183631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39" h="50800">
                  <a:moveTo>
                    <a:pt x="0" y="0"/>
                  </a:moveTo>
                  <a:lnTo>
                    <a:pt x="27431" y="50291"/>
                  </a:lnTo>
                </a:path>
              </a:pathLst>
            </a:custGeom>
            <a:ln w="12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770888" y="3055615"/>
              <a:ext cx="419100" cy="178435"/>
            </a:xfrm>
            <a:custGeom>
              <a:avLst/>
              <a:gdLst/>
              <a:ahLst/>
              <a:cxnLst/>
              <a:rect l="l" t="t" r="r" b="b"/>
              <a:pathLst>
                <a:path w="419100" h="178435">
                  <a:moveTo>
                    <a:pt x="172211" y="178307"/>
                  </a:moveTo>
                  <a:lnTo>
                    <a:pt x="210311" y="25907"/>
                  </a:lnTo>
                  <a:lnTo>
                    <a:pt x="300227" y="25907"/>
                  </a:lnTo>
                </a:path>
                <a:path w="419100" h="178435">
                  <a:moveTo>
                    <a:pt x="0" y="0"/>
                  </a:moveTo>
                  <a:lnTo>
                    <a:pt x="419099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003859" y="2728878"/>
            <a:ext cx="1188720" cy="54229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685"/>
              </a:spcBef>
            </a:pPr>
            <a:r>
              <a:rPr dirty="0" baseline="-43981" sz="1800">
                <a:latin typeface="Comic Sans MS"/>
                <a:cs typeface="Comic Sans MS"/>
              </a:rPr>
              <a:t>=</a:t>
            </a:r>
            <a:r>
              <a:rPr dirty="0" baseline="-43981" sz="1800" spc="585">
                <a:latin typeface="Times New Roman"/>
                <a:cs typeface="Times New Roman"/>
              </a:rPr>
              <a:t> </a:t>
            </a:r>
            <a:r>
              <a:rPr dirty="0" baseline="-6944" sz="1800">
                <a:latin typeface="Symbol"/>
                <a:cs typeface="Symbol"/>
              </a:rPr>
              <a:t></a:t>
            </a:r>
            <a:r>
              <a:rPr dirty="0" baseline="-20833" sz="1800">
                <a:latin typeface="Times New Roman"/>
                <a:cs typeface="Times New Roman"/>
              </a:rPr>
              <a:t>fa</a:t>
            </a:r>
            <a:r>
              <a:rPr dirty="0" baseline="-20833" sz="1800" spc="315">
                <a:latin typeface="Times New Roman"/>
                <a:cs typeface="Times New Roman"/>
              </a:rPr>
              <a:t> </a:t>
            </a:r>
            <a:r>
              <a:rPr dirty="0" baseline="-43981" sz="1800">
                <a:latin typeface="Comic Sans MS"/>
                <a:cs typeface="Comic Sans MS"/>
              </a:rPr>
              <a:t>=</a:t>
            </a:r>
            <a:r>
              <a:rPr dirty="0" baseline="-43981" sz="1800" spc="382">
                <a:latin typeface="Times New Roman"/>
                <a:cs typeface="Times New Roman"/>
              </a:rPr>
              <a:t> </a:t>
            </a:r>
            <a:r>
              <a:rPr dirty="0" sz="1250">
                <a:latin typeface="Symbol"/>
                <a:cs typeface="Symbol"/>
              </a:rPr>
              <a:t></a:t>
            </a:r>
            <a:r>
              <a:rPr dirty="0" sz="1200" i="1">
                <a:latin typeface="Times New Roman"/>
                <a:cs typeface="Times New Roman"/>
              </a:rPr>
              <a:t>L</a:t>
            </a:r>
            <a:r>
              <a:rPr dirty="0" baseline="-23809" sz="1050" i="1">
                <a:latin typeface="Times New Roman"/>
                <a:cs typeface="Times New Roman"/>
              </a:rPr>
              <a:t>fa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25" i="1">
                <a:latin typeface="Times New Roman"/>
                <a:cs typeface="Times New Roman"/>
              </a:rPr>
              <a:t> </a:t>
            </a:r>
            <a:r>
              <a:rPr dirty="0" baseline="-23809" sz="1050" spc="-75" i="1">
                <a:latin typeface="Times New Roman"/>
                <a:cs typeface="Times New Roman"/>
              </a:rPr>
              <a:t>f</a:t>
            </a:r>
            <a:endParaRPr baseline="-23809" sz="1050">
              <a:latin typeface="Times New Roman"/>
              <a:cs typeface="Times New Roman"/>
            </a:endParaRPr>
          </a:p>
          <a:p>
            <a:pPr marL="403860">
              <a:lnSpc>
                <a:spcPct val="100000"/>
              </a:lnSpc>
              <a:spcBef>
                <a:spcPts val="540"/>
              </a:spcBef>
              <a:tabLst>
                <a:tab pos="986155" algn="l"/>
              </a:tabLst>
            </a:pPr>
            <a:r>
              <a:rPr dirty="0" sz="1200" spc="-50">
                <a:latin typeface="Times New Roman"/>
                <a:cs typeface="Times New Roman"/>
              </a:rPr>
              <a:t>2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06622" y="3487930"/>
            <a:ext cx="4946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81222" y="3795778"/>
            <a:ext cx="274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800" spc="-37">
                <a:latin typeface="Comic Sans MS"/>
                <a:cs typeface="Comic Sans MS"/>
              </a:rPr>
              <a:t>E</a:t>
            </a:r>
            <a:r>
              <a:rPr dirty="0" sz="800" spc="-25">
                <a:latin typeface="Comic Sans MS"/>
                <a:cs typeface="Comic Sans MS"/>
              </a:rPr>
              <a:t>fa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041933" y="3775966"/>
            <a:ext cx="1727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rueda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polar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68527" y="3957322"/>
            <a:ext cx="6223000" cy="174180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40"/>
              </a:spcBef>
            </a:pPr>
            <a:r>
              <a:rPr dirty="0" sz="1200">
                <a:latin typeface="Comic Sans MS"/>
                <a:cs typeface="Comic Sans MS"/>
              </a:rPr>
              <a:t>ω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angular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eléctrica</a:t>
            </a:r>
            <a:endParaRPr sz="1200">
              <a:latin typeface="Comic Sans MS"/>
              <a:cs typeface="Comic Sans MS"/>
            </a:endParaRPr>
          </a:p>
          <a:p>
            <a:pPr marL="50800" marR="2677160">
              <a:lnSpc>
                <a:spcPct val="157500"/>
              </a:lnSpc>
              <a:spcBef>
                <a:spcPts val="10"/>
              </a:spcBef>
            </a:pPr>
            <a:r>
              <a:rPr dirty="0" sz="1200">
                <a:latin typeface="Comic Sans MS"/>
                <a:cs typeface="Comic Sans MS"/>
              </a:rPr>
              <a:t>L</a:t>
            </a:r>
            <a:r>
              <a:rPr dirty="0" baseline="-10416" sz="1200">
                <a:latin typeface="Comic Sans MS"/>
                <a:cs typeface="Comic Sans MS"/>
              </a:rPr>
              <a:t>fa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inductancia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mutua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estator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</a:t>
            </a:r>
            <a:r>
              <a:rPr dirty="0" baseline="-10416" sz="1200">
                <a:latin typeface="Comic Sans MS"/>
                <a:cs typeface="Comic Sans MS"/>
              </a:rPr>
              <a:t>f</a:t>
            </a:r>
            <a:r>
              <a:rPr dirty="0" baseline="-10416" sz="1200" spc="17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devanado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excitación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Comic Sans MS"/>
              <a:cs typeface="Comic Sans MS"/>
            </a:endParaRPr>
          </a:p>
          <a:p>
            <a:pPr algn="just" marL="50800" marR="43180">
              <a:lnSpc>
                <a:spcPct val="115799"/>
              </a:lnSpc>
            </a:pPr>
            <a:r>
              <a:rPr dirty="0" sz="1200">
                <a:latin typeface="Comic Sans MS"/>
                <a:cs typeface="Comic Sans MS"/>
              </a:rPr>
              <a:t>Cuando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máquina,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circulan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forman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también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un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sistema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trifásico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simétrico.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corrientes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producen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estator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llamado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inducido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</a:t>
            </a:r>
            <a:r>
              <a:rPr dirty="0" baseline="-13888" sz="1800">
                <a:latin typeface="Times New Roman"/>
                <a:cs typeface="Times New Roman"/>
              </a:rPr>
              <a:t>aa</a:t>
            </a:r>
            <a:r>
              <a:rPr dirty="0" baseline="-13888" sz="180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l</a:t>
            </a:r>
            <a:r>
              <a:rPr dirty="0" baseline="-10416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“a”,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valor: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81227" y="5914137"/>
            <a:ext cx="188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omic Sans MS"/>
                <a:cs typeface="Comic Sans MS"/>
              </a:rPr>
              <a:t>e</a:t>
            </a:r>
            <a:r>
              <a:rPr dirty="0" baseline="-10416" sz="1200" spc="-37">
                <a:latin typeface="Comic Sans MS"/>
                <a:cs typeface="Comic Sans MS"/>
              </a:rPr>
              <a:t>l</a:t>
            </a:r>
            <a:endParaRPr baseline="-10416" sz="1200">
              <a:latin typeface="Comic Sans MS"/>
              <a:cs typeface="Comic Sans M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83919" y="5816601"/>
            <a:ext cx="677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4722" sz="1800">
                <a:latin typeface="Comic Sans MS"/>
                <a:cs typeface="Comic Sans MS"/>
              </a:rPr>
              <a:t>=</a:t>
            </a:r>
            <a:r>
              <a:rPr dirty="0" baseline="-34722" sz="1800" spc="82">
                <a:latin typeface="Times New Roman"/>
                <a:cs typeface="Times New Roman"/>
              </a:rPr>
              <a:t> </a:t>
            </a:r>
            <a:r>
              <a:rPr dirty="0" baseline="-34722" sz="1800">
                <a:latin typeface="Comic Sans MS"/>
                <a:cs typeface="Comic Sans MS"/>
              </a:rPr>
              <a:t>-</a:t>
            </a:r>
            <a:r>
              <a:rPr dirty="0" baseline="-34722" sz="1800" spc="434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</a:t>
            </a:r>
            <a:r>
              <a:rPr dirty="0" sz="1200" spc="-20">
                <a:latin typeface="Symbol"/>
                <a:cs typeface="Symbol"/>
              </a:rPr>
              <a:t></a:t>
            </a:r>
            <a:r>
              <a:rPr dirty="0" baseline="-13888" sz="1800" spc="-30">
                <a:latin typeface="Times New Roman"/>
                <a:cs typeface="Times New Roman"/>
              </a:rPr>
              <a:t>aa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1178051" y="6041130"/>
            <a:ext cx="376555" cy="0"/>
          </a:xfrm>
          <a:custGeom>
            <a:avLst/>
            <a:gdLst/>
            <a:ahLst/>
            <a:cxnLst/>
            <a:rect l="l" t="t" r="r" b="b"/>
            <a:pathLst>
              <a:path w="376555" h="0">
                <a:moveTo>
                  <a:pt x="0" y="0"/>
                </a:moveTo>
                <a:lnTo>
                  <a:pt x="376427" y="0"/>
                </a:lnTo>
              </a:path>
            </a:pathLst>
          </a:custGeom>
          <a:ln w="62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1291843" y="6033009"/>
            <a:ext cx="1441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Times New Roman"/>
                <a:cs typeface="Times New Roman"/>
              </a:rPr>
              <a:t>dt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81227" y="6418581"/>
            <a:ext cx="6195695" cy="449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inducida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l</a:t>
            </a:r>
            <a:r>
              <a:rPr dirty="0" baseline="-10416" sz="1200" spc="29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está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atrasada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90º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respecto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crea.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RMS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1126236" y="7069733"/>
            <a:ext cx="410209" cy="183515"/>
            <a:chOff x="1126236" y="7069733"/>
            <a:chExt cx="410209" cy="183515"/>
          </a:xfrm>
        </p:grpSpPr>
        <p:sp>
          <p:nvSpPr>
            <p:cNvPr id="29" name="object 29" descr=""/>
            <p:cNvSpPr/>
            <p:nvPr/>
          </p:nvSpPr>
          <p:spPr>
            <a:xfrm>
              <a:off x="1243584" y="7193275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5" h="10795">
                  <a:moveTo>
                    <a:pt x="0" y="10667"/>
                  </a:moveTo>
                  <a:lnTo>
                    <a:pt x="18287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261871" y="7196323"/>
              <a:ext cx="29209" cy="50800"/>
            </a:xfrm>
            <a:custGeom>
              <a:avLst/>
              <a:gdLst/>
              <a:ahLst/>
              <a:cxnLst/>
              <a:rect l="l" t="t" r="r" b="b"/>
              <a:pathLst>
                <a:path w="29209" h="50800">
                  <a:moveTo>
                    <a:pt x="0" y="0"/>
                  </a:moveTo>
                  <a:lnTo>
                    <a:pt x="28955" y="50291"/>
                  </a:lnTo>
                </a:path>
              </a:pathLst>
            </a:custGeom>
            <a:ln w="12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26236" y="7072879"/>
              <a:ext cx="410209" cy="173990"/>
            </a:xfrm>
            <a:custGeom>
              <a:avLst/>
              <a:gdLst/>
              <a:ahLst/>
              <a:cxnLst/>
              <a:rect l="l" t="t" r="r" b="b"/>
              <a:pathLst>
                <a:path w="410209" h="173990">
                  <a:moveTo>
                    <a:pt x="167639" y="173735"/>
                  </a:moveTo>
                  <a:lnTo>
                    <a:pt x="204215" y="22859"/>
                  </a:lnTo>
                  <a:lnTo>
                    <a:pt x="295655" y="22859"/>
                  </a:lnTo>
                </a:path>
                <a:path w="410209" h="173990">
                  <a:moveTo>
                    <a:pt x="0" y="0"/>
                  </a:moveTo>
                  <a:lnTo>
                    <a:pt x="409955" y="0"/>
                  </a:lnTo>
                </a:path>
              </a:pathLst>
            </a:custGeom>
            <a:ln w="6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940359" y="6848349"/>
            <a:ext cx="6045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4722" sz="1800">
                <a:latin typeface="Comic Sans MS"/>
                <a:cs typeface="Comic Sans MS"/>
              </a:rPr>
              <a:t>=</a:t>
            </a:r>
            <a:r>
              <a:rPr dirty="0" baseline="-34722" sz="1800" spc="4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Symbol"/>
                <a:cs typeface="Symbol"/>
              </a:rPr>
              <a:t></a:t>
            </a:r>
            <a:r>
              <a:rPr dirty="0" baseline="-13888" sz="1800" spc="-30">
                <a:latin typeface="Times New Roman"/>
                <a:cs typeface="Times New Roman"/>
              </a:rPr>
              <a:t>aa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14273" y="6945885"/>
            <a:ext cx="16452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902335" algn="l"/>
              </a:tabLst>
            </a:pPr>
            <a:r>
              <a:rPr dirty="0" sz="1200" spc="-25">
                <a:latin typeface="Comic Sans MS"/>
                <a:cs typeface="Comic Sans MS"/>
              </a:rPr>
              <a:t>E</a:t>
            </a:r>
            <a:r>
              <a:rPr dirty="0" baseline="-10416" sz="1200" spc="-37">
                <a:latin typeface="Comic Sans MS"/>
                <a:cs typeface="Comic Sans MS"/>
              </a:rPr>
              <a:t>l</a:t>
            </a:r>
            <a:r>
              <a:rPr dirty="0" baseline="-10416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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baseline="-13888" sz="1800">
                <a:latin typeface="Times New Roman"/>
                <a:cs typeface="Times New Roman"/>
              </a:rPr>
              <a:t>aa</a:t>
            </a:r>
            <a:r>
              <a:rPr dirty="0" baseline="-13888" sz="1800" spc="270">
                <a:latin typeface="Times New Roman"/>
                <a:cs typeface="Times New Roman"/>
              </a:rPr>
              <a:t>  </a:t>
            </a:r>
            <a:r>
              <a:rPr dirty="0" sz="1200" spc="-60">
                <a:latin typeface="Comic Sans MS"/>
                <a:cs typeface="Comic Sans MS"/>
              </a:rPr>
              <a:t>I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668449" y="7076949"/>
            <a:ext cx="6223635" cy="264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7056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200" spc="-10">
                <a:latin typeface="Comic Sans MS"/>
                <a:cs typeface="Comic Sans MS"/>
              </a:rPr>
              <a:t>donde: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1070"/>
              </a:spcBef>
              <a:tabLst>
                <a:tab pos="271780" algn="l"/>
              </a:tabLst>
            </a:pPr>
            <a:r>
              <a:rPr dirty="0" sz="1200" spc="-50">
                <a:latin typeface="Comic Sans MS"/>
                <a:cs typeface="Comic Sans MS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“a”</a:t>
            </a:r>
            <a:endParaRPr sz="1200">
              <a:latin typeface="Comic Sans MS"/>
              <a:cs typeface="Comic Sans MS"/>
            </a:endParaRPr>
          </a:p>
          <a:p>
            <a:pPr marL="76200">
              <a:lnSpc>
                <a:spcPct val="100000"/>
              </a:lnSpc>
              <a:spcBef>
                <a:spcPts val="1065"/>
              </a:spcBef>
            </a:pP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baseline="-13888" sz="1800">
                <a:latin typeface="Times New Roman"/>
                <a:cs typeface="Times New Roman"/>
              </a:rPr>
              <a:t>aa</a:t>
            </a:r>
            <a:r>
              <a:rPr dirty="0" baseline="-13888" sz="18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inductancia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propia</a:t>
            </a:r>
            <a:endParaRPr sz="1200">
              <a:latin typeface="Comic Sans MS"/>
              <a:cs typeface="Comic Sans MS"/>
            </a:endParaRPr>
          </a:p>
          <a:p>
            <a:pPr marL="50800">
              <a:lnSpc>
                <a:spcPct val="100000"/>
              </a:lnSpc>
              <a:spcBef>
                <a:spcPts val="1320"/>
              </a:spcBef>
            </a:pPr>
            <a:r>
              <a:rPr dirty="0" sz="1200">
                <a:latin typeface="Comic Sans MS"/>
                <a:cs typeface="Comic Sans MS"/>
              </a:rPr>
              <a:t>Xs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ω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baseline="-13888" sz="1800">
                <a:latin typeface="Times New Roman"/>
                <a:cs typeface="Times New Roman"/>
              </a:rPr>
              <a:t>aa</a:t>
            </a:r>
            <a:r>
              <a:rPr dirty="0" baseline="-13888" sz="1800" spc="45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reactancia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sincrónica</a:t>
            </a:r>
            <a:endParaRPr sz="1200">
              <a:latin typeface="Comic Sans MS"/>
              <a:cs typeface="Comic Sans MS"/>
            </a:endParaRPr>
          </a:p>
          <a:p>
            <a:pPr marL="50800" marR="43180">
              <a:lnSpc>
                <a:spcPct val="133300"/>
              </a:lnSpc>
              <a:spcBef>
                <a:spcPts val="845"/>
              </a:spcBef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resultante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estos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flujos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</a:t>
            </a:r>
            <a:r>
              <a:rPr dirty="0" baseline="-13888" sz="1800">
                <a:latin typeface="Times New Roman"/>
                <a:cs typeface="Times New Roman"/>
              </a:rPr>
              <a:t>fa</a:t>
            </a:r>
            <a:r>
              <a:rPr dirty="0" baseline="-13888" sz="1800" spc="8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</a:t>
            </a:r>
            <a:r>
              <a:rPr dirty="0" baseline="-13888" sz="1800">
                <a:latin typeface="Times New Roman"/>
                <a:cs typeface="Times New Roman"/>
              </a:rPr>
              <a:t>aa</a:t>
            </a:r>
            <a:r>
              <a:rPr dirty="0" baseline="-13888" sz="1800" spc="-3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llamado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</a:t>
            </a:r>
            <a:r>
              <a:rPr dirty="0" sz="1200">
                <a:latin typeface="Times New Roman"/>
                <a:cs typeface="Times New Roman"/>
              </a:rPr>
              <a:t>res</a:t>
            </a:r>
            <a:r>
              <a:rPr dirty="0" sz="1200" spc="-1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realmente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existe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medirse.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misma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manera,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resultante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dos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tensiones</a:t>
            </a:r>
            <a:endParaRPr sz="1200">
              <a:latin typeface="Comic Sans MS"/>
              <a:cs typeface="Comic Sans MS"/>
            </a:endParaRPr>
          </a:p>
          <a:p>
            <a:pPr marL="50800" marR="43180">
              <a:lnSpc>
                <a:spcPts val="1680"/>
              </a:lnSpc>
              <a:spcBef>
                <a:spcPts val="80"/>
              </a:spcBef>
            </a:pPr>
            <a:r>
              <a:rPr dirty="0" sz="1200">
                <a:latin typeface="Comic Sans MS"/>
                <a:cs typeface="Comic Sans MS"/>
              </a:rPr>
              <a:t>inducidas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l</a:t>
            </a:r>
            <a:r>
              <a:rPr dirty="0" baseline="-10416" sz="1200" spc="2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fa</a:t>
            </a:r>
            <a:r>
              <a:rPr dirty="0" baseline="-10416" sz="1200" spc="209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llamada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</a:t>
            </a:r>
            <a:r>
              <a:rPr dirty="0" baseline="-10416" sz="1200">
                <a:latin typeface="Comic Sans MS"/>
                <a:cs typeface="Comic Sans MS"/>
              </a:rPr>
              <a:t>bornes</a:t>
            </a:r>
            <a:r>
              <a:rPr dirty="0" baseline="-10416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(tensión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borne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correspondiente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fase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“a”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tierra)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realmente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existe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medirse.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0" y="762"/>
            <a:ext cx="7556500" cy="1090295"/>
          </a:xfrm>
          <a:custGeom>
            <a:avLst/>
            <a:gdLst/>
            <a:ahLst/>
            <a:cxnLst/>
            <a:rect l="l" t="t" r="r" b="b"/>
            <a:pathLst>
              <a:path w="7556500" h="1090295">
                <a:moveTo>
                  <a:pt x="0" y="0"/>
                </a:moveTo>
                <a:lnTo>
                  <a:pt x="7556475" y="0"/>
                </a:lnTo>
                <a:lnTo>
                  <a:pt x="7556475" y="1090121"/>
                </a:lnTo>
                <a:lnTo>
                  <a:pt x="0" y="109012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0" y="9731073"/>
            <a:ext cx="7556500" cy="809625"/>
          </a:xfrm>
          <a:custGeom>
            <a:avLst/>
            <a:gdLst/>
            <a:ahLst/>
            <a:cxnLst/>
            <a:rect l="l" t="t" r="r" b="b"/>
            <a:pathLst>
              <a:path w="7556500" h="809625">
                <a:moveTo>
                  <a:pt x="0" y="809261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809261"/>
                </a:lnTo>
                <a:lnTo>
                  <a:pt x="0" y="8092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51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19327" y="1022295"/>
            <a:ext cx="2571115" cy="21780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1200">
                <a:latin typeface="Comic Sans MS"/>
                <a:cs typeface="Comic Sans MS"/>
              </a:rPr>
              <a:t>Esta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</a:t>
            </a:r>
            <a:r>
              <a:rPr dirty="0" baseline="-10416" sz="1200">
                <a:latin typeface="Comic Sans MS"/>
                <a:cs typeface="Comic Sans MS"/>
              </a:rPr>
              <a:t>bornes</a:t>
            </a:r>
            <a:r>
              <a:rPr dirty="0" baseline="-10416" sz="1200" spc="18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generada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</a:t>
            </a:r>
            <a:r>
              <a:rPr dirty="0" sz="1200">
                <a:latin typeface="Times New Roman"/>
                <a:cs typeface="Times New Roman"/>
              </a:rPr>
              <a:t>res</a:t>
            </a:r>
            <a:r>
              <a:rPr dirty="0" sz="1200" spc="-1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2563" y="1313183"/>
            <a:ext cx="1317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ymbol"/>
                <a:cs typeface="Symbol"/>
              </a:rPr>
              <a:t></a:t>
            </a:r>
            <a:r>
              <a:rPr dirty="0" sz="1200" i="1">
                <a:latin typeface="Times New Roman"/>
                <a:cs typeface="Times New Roman"/>
              </a:rPr>
              <a:t>res</a:t>
            </a:r>
            <a:r>
              <a:rPr dirty="0" sz="1200" spc="2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</a:t>
            </a:r>
            <a:r>
              <a:rPr dirty="0" baseline="-13888" sz="1800">
                <a:latin typeface="Times New Roman"/>
                <a:cs typeface="Times New Roman"/>
              </a:rPr>
              <a:t>fa</a:t>
            </a:r>
            <a:r>
              <a:rPr dirty="0" baseline="-13888" sz="18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+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Symbol"/>
                <a:cs typeface="Symbol"/>
              </a:rPr>
              <a:t></a:t>
            </a:r>
            <a:r>
              <a:rPr dirty="0" baseline="-13888" sz="1800" spc="-37">
                <a:latin typeface="Times New Roman"/>
                <a:cs typeface="Times New Roman"/>
              </a:rPr>
              <a:t>aa</a:t>
            </a:r>
            <a:endParaRPr baseline="-13888"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22273" y="1653035"/>
            <a:ext cx="274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800" spc="-37">
                <a:latin typeface="Comic Sans MS"/>
                <a:cs typeface="Comic Sans MS"/>
              </a:rPr>
              <a:t>E</a:t>
            </a:r>
            <a:r>
              <a:rPr dirty="0" sz="800" spc="-25">
                <a:latin typeface="Comic Sans MS"/>
                <a:cs typeface="Comic Sans MS"/>
              </a:rPr>
              <a:t>fa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14278" y="1633223"/>
            <a:ext cx="2193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35025" algn="l"/>
              </a:tabLst>
            </a:pPr>
            <a:r>
              <a:rPr dirty="0" sz="1200">
                <a:latin typeface="Comic Sans MS"/>
                <a:cs typeface="Comic Sans MS"/>
              </a:rPr>
              <a:t>U</a:t>
            </a:r>
            <a:r>
              <a:rPr dirty="0" baseline="-10416" sz="1200">
                <a:latin typeface="Comic Sans MS"/>
                <a:cs typeface="Comic Sans MS"/>
              </a:rPr>
              <a:t>b</a:t>
            </a:r>
            <a:r>
              <a:rPr dirty="0" baseline="-10416" sz="1200" spc="322">
                <a:latin typeface="Times New Roman"/>
                <a:cs typeface="Times New Roman"/>
              </a:rPr>
              <a:t>  </a:t>
            </a:r>
            <a:r>
              <a:rPr dirty="0" sz="1200" spc="-60">
                <a:latin typeface="Comic Sans MS"/>
                <a:cs typeface="Comic Sans MS"/>
              </a:rPr>
              <a:t>=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+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l</a:t>
            </a:r>
            <a:r>
              <a:rPr dirty="0" baseline="-10416" sz="1200" spc="2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fa</a:t>
            </a:r>
            <a:r>
              <a:rPr dirty="0" baseline="-10416" sz="1200" spc="4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–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Xs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Comic Sans MS"/>
                <a:cs typeface="Comic Sans MS"/>
              </a:rPr>
              <a:t>I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27643" y="1633223"/>
            <a:ext cx="629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omic Sans MS"/>
                <a:cs typeface="Comic Sans MS"/>
              </a:rPr>
              <a:t>[V/fase]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701039" y="3784087"/>
            <a:ext cx="6156960" cy="9525"/>
          </a:xfrm>
          <a:custGeom>
            <a:avLst/>
            <a:gdLst/>
            <a:ahLst/>
            <a:cxnLst/>
            <a:rect l="l" t="t" r="r" b="b"/>
            <a:pathLst>
              <a:path w="6156959" h="9525">
                <a:moveTo>
                  <a:pt x="6156959" y="0"/>
                </a:moveTo>
                <a:lnTo>
                  <a:pt x="0" y="0"/>
                </a:lnTo>
                <a:lnTo>
                  <a:pt x="0" y="9143"/>
                </a:lnTo>
                <a:lnTo>
                  <a:pt x="6156959" y="9143"/>
                </a:lnTo>
                <a:lnTo>
                  <a:pt x="61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3256788" y="6210294"/>
            <a:ext cx="50800" cy="73660"/>
          </a:xfrm>
          <a:custGeom>
            <a:avLst/>
            <a:gdLst/>
            <a:ahLst/>
            <a:cxnLst/>
            <a:rect l="l" t="t" r="r" b="b"/>
            <a:pathLst>
              <a:path w="50800" h="73660">
                <a:moveTo>
                  <a:pt x="24383" y="0"/>
                </a:moveTo>
                <a:lnTo>
                  <a:pt x="0" y="73151"/>
                </a:lnTo>
                <a:lnTo>
                  <a:pt x="50291" y="73151"/>
                </a:lnTo>
                <a:lnTo>
                  <a:pt x="243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331206" y="9445663"/>
            <a:ext cx="11303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Ia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372610" y="7830286"/>
            <a:ext cx="67945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50" spc="10">
                <a:latin typeface="Symbol"/>
                <a:cs typeface="Symbol"/>
              </a:rPr>
              <a:t></a:t>
            </a:r>
            <a:endParaRPr sz="850">
              <a:latin typeface="Symbol"/>
              <a:cs typeface="Symbo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3016946" y="5371971"/>
            <a:ext cx="547370" cy="872490"/>
            <a:chOff x="3016946" y="5371971"/>
            <a:chExt cx="547370" cy="872490"/>
          </a:xfrm>
        </p:grpSpPr>
        <p:sp>
          <p:nvSpPr>
            <p:cNvPr id="13" name="object 13" descr=""/>
            <p:cNvSpPr/>
            <p:nvPr/>
          </p:nvSpPr>
          <p:spPr>
            <a:xfrm>
              <a:off x="3023614" y="5827769"/>
              <a:ext cx="534035" cy="410209"/>
            </a:xfrm>
            <a:custGeom>
              <a:avLst/>
              <a:gdLst/>
              <a:ahLst/>
              <a:cxnLst/>
              <a:rect l="l" t="t" r="r" b="b"/>
              <a:pathLst>
                <a:path w="534035" h="410210">
                  <a:moveTo>
                    <a:pt x="88386" y="409966"/>
                  </a:moveTo>
                  <a:lnTo>
                    <a:pt x="88386" y="233172"/>
                  </a:lnTo>
                </a:path>
                <a:path w="534035" h="410210">
                  <a:moveTo>
                    <a:pt x="88386" y="233172"/>
                  </a:moveTo>
                  <a:lnTo>
                    <a:pt x="0" y="233172"/>
                  </a:lnTo>
                </a:path>
                <a:path w="534035" h="410210">
                  <a:moveTo>
                    <a:pt x="0" y="233172"/>
                  </a:moveTo>
                  <a:lnTo>
                    <a:pt x="0" y="143263"/>
                  </a:lnTo>
                </a:path>
                <a:path w="534035" h="410210">
                  <a:moveTo>
                    <a:pt x="445006" y="409966"/>
                  </a:moveTo>
                  <a:lnTo>
                    <a:pt x="445006" y="233172"/>
                  </a:lnTo>
                </a:path>
                <a:path w="534035" h="410210">
                  <a:moveTo>
                    <a:pt x="445006" y="233172"/>
                  </a:moveTo>
                  <a:lnTo>
                    <a:pt x="533408" y="233172"/>
                  </a:lnTo>
                </a:path>
                <a:path w="534035" h="410210">
                  <a:moveTo>
                    <a:pt x="533408" y="233172"/>
                  </a:moveTo>
                  <a:lnTo>
                    <a:pt x="533408" y="143263"/>
                  </a:lnTo>
                </a:path>
                <a:path w="534035" h="410210">
                  <a:moveTo>
                    <a:pt x="0" y="143263"/>
                  </a:moveTo>
                  <a:lnTo>
                    <a:pt x="10667" y="103628"/>
                  </a:lnTo>
                  <a:lnTo>
                    <a:pt x="42671" y="65534"/>
                  </a:lnTo>
                  <a:lnTo>
                    <a:pt x="91445" y="35056"/>
                  </a:lnTo>
                  <a:lnTo>
                    <a:pt x="190499" y="6104"/>
                  </a:lnTo>
                  <a:lnTo>
                    <a:pt x="228605" y="1526"/>
                  </a:lnTo>
                  <a:lnTo>
                    <a:pt x="266696" y="0"/>
                  </a:lnTo>
                  <a:lnTo>
                    <a:pt x="304802" y="1526"/>
                  </a:lnTo>
                  <a:lnTo>
                    <a:pt x="342908" y="6104"/>
                  </a:lnTo>
                  <a:lnTo>
                    <a:pt x="411480" y="22862"/>
                  </a:lnTo>
                  <a:lnTo>
                    <a:pt x="467863" y="50303"/>
                  </a:lnTo>
                  <a:lnTo>
                    <a:pt x="510535" y="83818"/>
                  </a:lnTo>
                  <a:lnTo>
                    <a:pt x="531871" y="121927"/>
                  </a:lnTo>
                  <a:lnTo>
                    <a:pt x="533408" y="143263"/>
                  </a:lnTo>
                </a:path>
              </a:pathLst>
            </a:custGeom>
            <a:ln w="12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261366" y="5375146"/>
              <a:ext cx="50800" cy="845819"/>
            </a:xfrm>
            <a:custGeom>
              <a:avLst/>
              <a:gdLst/>
              <a:ahLst/>
              <a:cxnLst/>
              <a:rect l="l" t="t" r="r" b="b"/>
              <a:pathLst>
                <a:path w="50800" h="845820">
                  <a:moveTo>
                    <a:pt x="19798" y="845817"/>
                  </a:moveTo>
                  <a:lnTo>
                    <a:pt x="19798" y="801618"/>
                  </a:lnTo>
                </a:path>
                <a:path w="50800" h="845820">
                  <a:moveTo>
                    <a:pt x="19798" y="774192"/>
                  </a:moveTo>
                  <a:lnTo>
                    <a:pt x="19798" y="729994"/>
                  </a:lnTo>
                </a:path>
                <a:path w="50800" h="845820">
                  <a:moveTo>
                    <a:pt x="22857" y="702568"/>
                  </a:moveTo>
                  <a:lnTo>
                    <a:pt x="22857" y="656843"/>
                  </a:lnTo>
                </a:path>
                <a:path w="50800" h="845820">
                  <a:moveTo>
                    <a:pt x="22857" y="629417"/>
                  </a:moveTo>
                  <a:lnTo>
                    <a:pt x="22857" y="585219"/>
                  </a:lnTo>
                </a:path>
                <a:path w="50800" h="845820">
                  <a:moveTo>
                    <a:pt x="22857" y="557778"/>
                  </a:moveTo>
                  <a:lnTo>
                    <a:pt x="22857" y="513594"/>
                  </a:lnTo>
                </a:path>
                <a:path w="50800" h="845820">
                  <a:moveTo>
                    <a:pt x="22857" y="486154"/>
                  </a:moveTo>
                  <a:lnTo>
                    <a:pt x="22857" y="441955"/>
                  </a:lnTo>
                </a:path>
                <a:path w="50800" h="845820">
                  <a:moveTo>
                    <a:pt x="22857" y="413003"/>
                  </a:moveTo>
                  <a:lnTo>
                    <a:pt x="22857" y="368804"/>
                  </a:lnTo>
                </a:path>
                <a:path w="50800" h="845820">
                  <a:moveTo>
                    <a:pt x="22857" y="341379"/>
                  </a:moveTo>
                  <a:lnTo>
                    <a:pt x="22857" y="298706"/>
                  </a:lnTo>
                </a:path>
                <a:path w="50800" h="845820">
                  <a:moveTo>
                    <a:pt x="22857" y="271265"/>
                  </a:moveTo>
                  <a:lnTo>
                    <a:pt x="22857" y="227082"/>
                  </a:lnTo>
                </a:path>
                <a:path w="50800" h="845820">
                  <a:moveTo>
                    <a:pt x="22857" y="199641"/>
                  </a:moveTo>
                  <a:lnTo>
                    <a:pt x="22857" y="155442"/>
                  </a:lnTo>
                </a:path>
                <a:path w="50800" h="845820">
                  <a:moveTo>
                    <a:pt x="24379" y="128017"/>
                  </a:moveTo>
                  <a:lnTo>
                    <a:pt x="24379" y="82292"/>
                  </a:lnTo>
                </a:path>
                <a:path w="50800" h="845820">
                  <a:moveTo>
                    <a:pt x="24379" y="54866"/>
                  </a:moveTo>
                  <a:lnTo>
                    <a:pt x="24379" y="10668"/>
                  </a:lnTo>
                </a:path>
                <a:path w="50800" h="845820">
                  <a:moveTo>
                    <a:pt x="50280" y="25914"/>
                  </a:moveTo>
                  <a:lnTo>
                    <a:pt x="24379" y="0"/>
                  </a:lnTo>
                  <a:lnTo>
                    <a:pt x="0" y="2591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3398518" y="8371568"/>
            <a:ext cx="16700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50" spc="-25" b="1">
                <a:latin typeface="Arial"/>
                <a:cs typeface="Arial"/>
              </a:rPr>
              <a:t>90º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2850451" y="5499670"/>
            <a:ext cx="873125" cy="223520"/>
            <a:chOff x="2850451" y="5499670"/>
            <a:chExt cx="873125" cy="223520"/>
          </a:xfrm>
        </p:grpSpPr>
        <p:sp>
          <p:nvSpPr>
            <p:cNvPr id="17" name="object 17" descr=""/>
            <p:cNvSpPr/>
            <p:nvPr/>
          </p:nvSpPr>
          <p:spPr>
            <a:xfrm>
              <a:off x="2875786" y="5503163"/>
              <a:ext cx="844550" cy="216535"/>
            </a:xfrm>
            <a:custGeom>
              <a:avLst/>
              <a:gdLst/>
              <a:ahLst/>
              <a:cxnLst/>
              <a:rect l="l" t="t" r="r" b="b"/>
              <a:pathLst>
                <a:path w="844550" h="216535">
                  <a:moveTo>
                    <a:pt x="0" y="152405"/>
                  </a:moveTo>
                  <a:lnTo>
                    <a:pt x="39627" y="105154"/>
                  </a:lnTo>
                  <a:lnTo>
                    <a:pt x="99054" y="65534"/>
                  </a:lnTo>
                  <a:lnTo>
                    <a:pt x="135638" y="48761"/>
                  </a:lnTo>
                  <a:lnTo>
                    <a:pt x="176788" y="35056"/>
                  </a:lnTo>
                  <a:lnTo>
                    <a:pt x="219459" y="21336"/>
                  </a:lnTo>
                  <a:lnTo>
                    <a:pt x="263652" y="12194"/>
                  </a:lnTo>
                  <a:lnTo>
                    <a:pt x="312426" y="6089"/>
                  </a:lnTo>
                  <a:lnTo>
                    <a:pt x="361185" y="1526"/>
                  </a:lnTo>
                  <a:lnTo>
                    <a:pt x="413002" y="0"/>
                  </a:lnTo>
                  <a:lnTo>
                    <a:pt x="461776" y="1526"/>
                  </a:lnTo>
                  <a:lnTo>
                    <a:pt x="507491" y="6089"/>
                  </a:lnTo>
                  <a:lnTo>
                    <a:pt x="556265" y="12194"/>
                  </a:lnTo>
                  <a:lnTo>
                    <a:pt x="600458" y="21336"/>
                  </a:lnTo>
                  <a:lnTo>
                    <a:pt x="643130" y="33530"/>
                  </a:lnTo>
                  <a:lnTo>
                    <a:pt x="684279" y="48761"/>
                  </a:lnTo>
                  <a:lnTo>
                    <a:pt x="751330" y="82292"/>
                  </a:lnTo>
                  <a:lnTo>
                    <a:pt x="801626" y="121912"/>
                  </a:lnTo>
                  <a:lnTo>
                    <a:pt x="833629" y="169163"/>
                  </a:lnTo>
                  <a:lnTo>
                    <a:pt x="842775" y="192025"/>
                  </a:lnTo>
                  <a:lnTo>
                    <a:pt x="844297" y="216399"/>
                  </a:lnTo>
                </a:path>
              </a:pathLst>
            </a:custGeom>
            <a:ln w="6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851403" y="5640319"/>
              <a:ext cx="47625" cy="79375"/>
            </a:xfrm>
            <a:custGeom>
              <a:avLst/>
              <a:gdLst/>
              <a:ahLst/>
              <a:cxnLst/>
              <a:rect l="l" t="t" r="r" b="b"/>
              <a:pathLst>
                <a:path w="47625" h="79375">
                  <a:moveTo>
                    <a:pt x="0" y="0"/>
                  </a:moveTo>
                  <a:lnTo>
                    <a:pt x="3047" y="79247"/>
                  </a:lnTo>
                  <a:lnTo>
                    <a:pt x="47243" y="16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851403" y="5640319"/>
              <a:ext cx="47625" cy="79375"/>
            </a:xfrm>
            <a:custGeom>
              <a:avLst/>
              <a:gdLst/>
              <a:ahLst/>
              <a:cxnLst/>
              <a:rect l="l" t="t" r="r" b="b"/>
              <a:pathLst>
                <a:path w="47625" h="79375">
                  <a:moveTo>
                    <a:pt x="47243" y="16763"/>
                  </a:moveTo>
                  <a:lnTo>
                    <a:pt x="3047" y="79247"/>
                  </a:lnTo>
                  <a:lnTo>
                    <a:pt x="0" y="0"/>
                  </a:lnTo>
                  <a:lnTo>
                    <a:pt x="47243" y="16763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3621530" y="6903076"/>
            <a:ext cx="321945" cy="165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21604" sz="1350" spc="-120">
                <a:latin typeface="Symbol"/>
                <a:cs typeface="Symbol"/>
              </a:rPr>
              <a:t></a:t>
            </a:r>
            <a:r>
              <a:rPr dirty="0" baseline="21604" sz="1350" spc="-150">
                <a:latin typeface="Times New Roman"/>
                <a:cs typeface="Times New Roman"/>
              </a:rPr>
              <a:t> </a:t>
            </a:r>
            <a:r>
              <a:rPr dirty="0" sz="900" spc="-25" b="1">
                <a:latin typeface="Arial"/>
                <a:cs typeface="Arial"/>
              </a:rPr>
              <a:t>res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2535935" y="6253101"/>
            <a:ext cx="3458210" cy="3314700"/>
            <a:chOff x="2535935" y="6253101"/>
            <a:chExt cx="3458210" cy="3314700"/>
          </a:xfrm>
        </p:grpSpPr>
        <p:sp>
          <p:nvSpPr>
            <p:cNvPr id="22" name="object 22" descr=""/>
            <p:cNvSpPr/>
            <p:nvPr/>
          </p:nvSpPr>
          <p:spPr>
            <a:xfrm>
              <a:off x="3288789" y="6257546"/>
              <a:ext cx="756285" cy="600710"/>
            </a:xfrm>
            <a:custGeom>
              <a:avLst/>
              <a:gdLst/>
              <a:ahLst/>
              <a:cxnLst/>
              <a:rect l="l" t="t" r="r" b="b"/>
              <a:pathLst>
                <a:path w="756285" h="600709">
                  <a:moveTo>
                    <a:pt x="0" y="0"/>
                  </a:moveTo>
                  <a:lnTo>
                    <a:pt x="12189" y="9141"/>
                  </a:lnTo>
                </a:path>
                <a:path w="756285" h="600709">
                  <a:moveTo>
                    <a:pt x="22857" y="18283"/>
                  </a:moveTo>
                  <a:lnTo>
                    <a:pt x="35062" y="27425"/>
                  </a:lnTo>
                </a:path>
                <a:path w="756285" h="600709">
                  <a:moveTo>
                    <a:pt x="45730" y="38093"/>
                  </a:moveTo>
                  <a:lnTo>
                    <a:pt x="59441" y="47235"/>
                  </a:lnTo>
                </a:path>
                <a:path w="756285" h="600709">
                  <a:moveTo>
                    <a:pt x="71631" y="57903"/>
                  </a:moveTo>
                  <a:lnTo>
                    <a:pt x="83821" y="65534"/>
                  </a:lnTo>
                </a:path>
                <a:path w="756285" h="600709">
                  <a:moveTo>
                    <a:pt x="94488" y="76202"/>
                  </a:moveTo>
                  <a:lnTo>
                    <a:pt x="106678" y="85344"/>
                  </a:lnTo>
                </a:path>
                <a:path w="756285" h="600709">
                  <a:moveTo>
                    <a:pt x="117346" y="96012"/>
                  </a:moveTo>
                  <a:lnTo>
                    <a:pt x="131073" y="103628"/>
                  </a:lnTo>
                </a:path>
                <a:path w="756285" h="600709">
                  <a:moveTo>
                    <a:pt x="143262" y="114296"/>
                  </a:moveTo>
                  <a:lnTo>
                    <a:pt x="155452" y="123438"/>
                  </a:lnTo>
                </a:path>
                <a:path w="756285" h="600709">
                  <a:moveTo>
                    <a:pt x="166120" y="134106"/>
                  </a:moveTo>
                  <a:lnTo>
                    <a:pt x="179831" y="141722"/>
                  </a:lnTo>
                </a:path>
                <a:path w="756285" h="600709">
                  <a:moveTo>
                    <a:pt x="190499" y="152390"/>
                  </a:moveTo>
                  <a:lnTo>
                    <a:pt x="202689" y="161532"/>
                  </a:lnTo>
                </a:path>
                <a:path w="756285" h="600709">
                  <a:moveTo>
                    <a:pt x="214894" y="172200"/>
                  </a:moveTo>
                  <a:lnTo>
                    <a:pt x="228605" y="179831"/>
                  </a:lnTo>
                </a:path>
                <a:path w="756285" h="600709">
                  <a:moveTo>
                    <a:pt x="239273" y="190499"/>
                  </a:moveTo>
                  <a:lnTo>
                    <a:pt x="251463" y="199641"/>
                  </a:lnTo>
                </a:path>
                <a:path w="756285" h="600709">
                  <a:moveTo>
                    <a:pt x="262130" y="210309"/>
                  </a:moveTo>
                  <a:lnTo>
                    <a:pt x="274320" y="217925"/>
                  </a:lnTo>
                </a:path>
                <a:path w="756285" h="600709">
                  <a:moveTo>
                    <a:pt x="288032" y="228593"/>
                  </a:moveTo>
                  <a:lnTo>
                    <a:pt x="300237" y="237735"/>
                  </a:lnTo>
                </a:path>
                <a:path w="756285" h="600709">
                  <a:moveTo>
                    <a:pt x="310904" y="248403"/>
                  </a:moveTo>
                  <a:lnTo>
                    <a:pt x="323094" y="256034"/>
                  </a:lnTo>
                </a:path>
                <a:path w="756285" h="600709">
                  <a:moveTo>
                    <a:pt x="336805" y="266702"/>
                  </a:moveTo>
                  <a:lnTo>
                    <a:pt x="348995" y="275844"/>
                  </a:lnTo>
                </a:path>
                <a:path w="756285" h="600709">
                  <a:moveTo>
                    <a:pt x="359663" y="286512"/>
                  </a:moveTo>
                  <a:lnTo>
                    <a:pt x="371853" y="294128"/>
                  </a:lnTo>
                </a:path>
                <a:path w="756285" h="600709">
                  <a:moveTo>
                    <a:pt x="382521" y="304796"/>
                  </a:moveTo>
                  <a:lnTo>
                    <a:pt x="396247" y="313938"/>
                  </a:lnTo>
                </a:path>
                <a:path w="756285" h="600709">
                  <a:moveTo>
                    <a:pt x="408437" y="324606"/>
                  </a:moveTo>
                  <a:lnTo>
                    <a:pt x="420627" y="332222"/>
                  </a:lnTo>
                </a:path>
                <a:path w="756285" h="600709">
                  <a:moveTo>
                    <a:pt x="431294" y="342890"/>
                  </a:moveTo>
                  <a:lnTo>
                    <a:pt x="445006" y="352047"/>
                  </a:lnTo>
                </a:path>
                <a:path w="756285" h="600709">
                  <a:moveTo>
                    <a:pt x="454152" y="362700"/>
                  </a:moveTo>
                  <a:lnTo>
                    <a:pt x="467863" y="370331"/>
                  </a:lnTo>
                </a:path>
                <a:path w="756285" h="600709">
                  <a:moveTo>
                    <a:pt x="480068" y="380999"/>
                  </a:moveTo>
                  <a:lnTo>
                    <a:pt x="492258" y="390141"/>
                  </a:lnTo>
                </a:path>
                <a:path w="756285" h="600709">
                  <a:moveTo>
                    <a:pt x="502926" y="400809"/>
                  </a:moveTo>
                  <a:lnTo>
                    <a:pt x="516637" y="408424"/>
                  </a:lnTo>
                </a:path>
                <a:path w="756285" h="600709">
                  <a:moveTo>
                    <a:pt x="527305" y="419093"/>
                  </a:moveTo>
                  <a:lnTo>
                    <a:pt x="539495" y="428234"/>
                  </a:lnTo>
                </a:path>
                <a:path w="756285" h="600709">
                  <a:moveTo>
                    <a:pt x="551684" y="438903"/>
                  </a:moveTo>
                  <a:lnTo>
                    <a:pt x="565411" y="448044"/>
                  </a:lnTo>
                </a:path>
                <a:path w="756285" h="600709">
                  <a:moveTo>
                    <a:pt x="576079" y="457202"/>
                  </a:moveTo>
                  <a:lnTo>
                    <a:pt x="588269" y="466344"/>
                  </a:lnTo>
                </a:path>
                <a:path w="756285" h="600709">
                  <a:moveTo>
                    <a:pt x="598936" y="477012"/>
                  </a:moveTo>
                  <a:lnTo>
                    <a:pt x="611126" y="486154"/>
                  </a:lnTo>
                </a:path>
                <a:path w="756285" h="600709">
                  <a:moveTo>
                    <a:pt x="624838" y="496822"/>
                  </a:moveTo>
                  <a:lnTo>
                    <a:pt x="637027" y="504437"/>
                  </a:lnTo>
                </a:path>
                <a:path w="756285" h="600709">
                  <a:moveTo>
                    <a:pt x="647695" y="515105"/>
                  </a:moveTo>
                  <a:lnTo>
                    <a:pt x="659900" y="524247"/>
                  </a:lnTo>
                </a:path>
                <a:path w="756285" h="600709">
                  <a:moveTo>
                    <a:pt x="670568" y="534915"/>
                  </a:moveTo>
                  <a:lnTo>
                    <a:pt x="684279" y="542546"/>
                  </a:lnTo>
                </a:path>
                <a:path w="756285" h="600709">
                  <a:moveTo>
                    <a:pt x="696469" y="553214"/>
                  </a:moveTo>
                  <a:lnTo>
                    <a:pt x="708659" y="562356"/>
                  </a:lnTo>
                </a:path>
                <a:path w="756285" h="600709">
                  <a:moveTo>
                    <a:pt x="719327" y="573025"/>
                  </a:moveTo>
                  <a:lnTo>
                    <a:pt x="733053" y="580640"/>
                  </a:lnTo>
                </a:path>
                <a:path w="756285" h="600709">
                  <a:moveTo>
                    <a:pt x="745243" y="591308"/>
                  </a:moveTo>
                  <a:lnTo>
                    <a:pt x="755911" y="600450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281164" y="8511537"/>
              <a:ext cx="716280" cy="568960"/>
            </a:xfrm>
            <a:custGeom>
              <a:avLst/>
              <a:gdLst/>
              <a:ahLst/>
              <a:cxnLst/>
              <a:rect l="l" t="t" r="r" b="b"/>
              <a:pathLst>
                <a:path w="716279" h="568959">
                  <a:moveTo>
                    <a:pt x="0" y="0"/>
                  </a:moveTo>
                  <a:lnTo>
                    <a:pt x="716283" y="568446"/>
                  </a:lnTo>
                </a:path>
              </a:pathLst>
            </a:custGeom>
            <a:ln w="127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399" y="9043411"/>
              <a:ext cx="76199" cy="70103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3288789" y="6897617"/>
              <a:ext cx="724535" cy="1614170"/>
            </a:xfrm>
            <a:custGeom>
              <a:avLst/>
              <a:gdLst/>
              <a:ahLst/>
              <a:cxnLst/>
              <a:rect l="l" t="t" r="r" b="b"/>
              <a:pathLst>
                <a:path w="724535" h="1614170">
                  <a:moveTo>
                    <a:pt x="723907" y="0"/>
                  </a:moveTo>
                  <a:lnTo>
                    <a:pt x="0" y="1613920"/>
                  </a:lnTo>
                </a:path>
              </a:pathLst>
            </a:custGeom>
            <a:ln w="12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4591" y="6851899"/>
              <a:ext cx="64007" cy="76199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2572505" y="8511537"/>
              <a:ext cx="2216150" cy="715010"/>
            </a:xfrm>
            <a:custGeom>
              <a:avLst/>
              <a:gdLst/>
              <a:ahLst/>
              <a:cxnLst/>
              <a:rect l="l" t="t" r="r" b="b"/>
              <a:pathLst>
                <a:path w="2216150" h="715009">
                  <a:moveTo>
                    <a:pt x="2215900" y="601976"/>
                  </a:moveTo>
                  <a:lnTo>
                    <a:pt x="708659" y="0"/>
                  </a:lnTo>
                  <a:lnTo>
                    <a:pt x="0" y="714756"/>
                  </a:lnTo>
                </a:path>
              </a:pathLst>
            </a:custGeom>
            <a:ln w="127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5935" y="9189718"/>
              <a:ext cx="71627" cy="74675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4608574" y="9041889"/>
              <a:ext cx="492759" cy="201295"/>
            </a:xfrm>
            <a:custGeom>
              <a:avLst/>
              <a:gdLst/>
              <a:ahLst/>
              <a:cxnLst/>
              <a:rect l="l" t="t" r="r" b="b"/>
              <a:pathLst>
                <a:path w="492760" h="201295">
                  <a:moveTo>
                    <a:pt x="0" y="0"/>
                  </a:moveTo>
                  <a:lnTo>
                    <a:pt x="492258" y="201167"/>
                  </a:lnTo>
                </a:path>
              </a:pathLst>
            </a:custGeom>
            <a:ln w="12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1871" y="9204958"/>
              <a:ext cx="76199" cy="64007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3281164" y="8511537"/>
              <a:ext cx="2365375" cy="0"/>
            </a:xfrm>
            <a:custGeom>
              <a:avLst/>
              <a:gdLst/>
              <a:ahLst/>
              <a:cxnLst/>
              <a:rect l="l" t="t" r="r" b="b"/>
              <a:pathLst>
                <a:path w="2365375" h="0">
                  <a:moveTo>
                    <a:pt x="0" y="0"/>
                  </a:moveTo>
                  <a:lnTo>
                    <a:pt x="2365250" y="0"/>
                  </a:lnTo>
                </a:path>
              </a:pathLst>
            </a:custGeom>
            <a:ln w="12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631179" y="8481055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90">
                  <a:moveTo>
                    <a:pt x="0" y="0"/>
                  </a:moveTo>
                  <a:lnTo>
                    <a:pt x="4571" y="9143"/>
                  </a:lnTo>
                  <a:lnTo>
                    <a:pt x="4571" y="13715"/>
                  </a:lnTo>
                  <a:lnTo>
                    <a:pt x="6095" y="18287"/>
                  </a:lnTo>
                  <a:lnTo>
                    <a:pt x="6095" y="42671"/>
                  </a:lnTo>
                  <a:lnTo>
                    <a:pt x="4571" y="47243"/>
                  </a:lnTo>
                  <a:lnTo>
                    <a:pt x="4571" y="51815"/>
                  </a:lnTo>
                  <a:lnTo>
                    <a:pt x="0" y="59435"/>
                  </a:lnTo>
                  <a:lnTo>
                    <a:pt x="59435" y="30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021842" y="8478006"/>
              <a:ext cx="1967864" cy="1056640"/>
            </a:xfrm>
            <a:custGeom>
              <a:avLst/>
              <a:gdLst/>
              <a:ahLst/>
              <a:cxnLst/>
              <a:rect l="l" t="t" r="r" b="b"/>
              <a:pathLst>
                <a:path w="1967864" h="1056640">
                  <a:moveTo>
                    <a:pt x="1668766" y="33530"/>
                  </a:moveTo>
                  <a:lnTo>
                    <a:pt x="1729729" y="33530"/>
                  </a:lnTo>
                </a:path>
                <a:path w="1967864" h="1056640">
                  <a:moveTo>
                    <a:pt x="1767835" y="33530"/>
                  </a:moveTo>
                  <a:lnTo>
                    <a:pt x="1776981" y="33530"/>
                  </a:lnTo>
                </a:path>
                <a:path w="1967864" h="1056640">
                  <a:moveTo>
                    <a:pt x="1815072" y="33530"/>
                  </a:moveTo>
                  <a:lnTo>
                    <a:pt x="1876036" y="33530"/>
                  </a:lnTo>
                </a:path>
                <a:path w="1967864" h="1056640">
                  <a:moveTo>
                    <a:pt x="1914142" y="33530"/>
                  </a:moveTo>
                  <a:lnTo>
                    <a:pt x="1923288" y="33530"/>
                  </a:lnTo>
                </a:path>
                <a:path w="1967864" h="1056640">
                  <a:moveTo>
                    <a:pt x="1961378" y="33530"/>
                  </a:moveTo>
                  <a:lnTo>
                    <a:pt x="1967481" y="33530"/>
                  </a:lnTo>
                </a:path>
                <a:path w="1967864" h="1056640">
                  <a:moveTo>
                    <a:pt x="1933956" y="67060"/>
                  </a:moveTo>
                  <a:lnTo>
                    <a:pt x="1967481" y="33530"/>
                  </a:lnTo>
                  <a:lnTo>
                    <a:pt x="1933956" y="0"/>
                  </a:lnTo>
                </a:path>
                <a:path w="1967864" h="1056640">
                  <a:moveTo>
                    <a:pt x="0" y="620275"/>
                  </a:moveTo>
                  <a:lnTo>
                    <a:pt x="519681" y="1056135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6467" y="9496042"/>
              <a:ext cx="74675" cy="71627"/>
            </a:xfrm>
            <a:prstGeom prst="rect">
              <a:avLst/>
            </a:prstGeom>
          </p:spPr>
        </p:pic>
      </p:grpSp>
      <p:sp>
        <p:nvSpPr>
          <p:cNvPr id="35" name="object 35" descr=""/>
          <p:cNvSpPr txBox="1"/>
          <p:nvPr/>
        </p:nvSpPr>
        <p:spPr>
          <a:xfrm>
            <a:off x="4459222" y="8853796"/>
            <a:ext cx="609600" cy="165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baseline="6172" sz="1350">
                <a:latin typeface="Symbol"/>
                <a:cs typeface="Symbol"/>
              </a:rPr>
              <a:t></a:t>
            </a:r>
            <a:r>
              <a:rPr dirty="0" baseline="6172" sz="1350" spc="165">
                <a:latin typeface="Times New Roman"/>
                <a:cs typeface="Times New Roman"/>
              </a:rPr>
              <a:t> </a:t>
            </a:r>
            <a:r>
              <a:rPr dirty="0" sz="900" b="1">
                <a:latin typeface="Arial"/>
                <a:cs typeface="Arial"/>
              </a:rPr>
              <a:t>res</a:t>
            </a:r>
            <a:r>
              <a:rPr dirty="0" sz="900" spc="15" b="1">
                <a:latin typeface="Arial"/>
                <a:cs typeface="Arial"/>
              </a:rPr>
              <a:t> </a:t>
            </a:r>
            <a:r>
              <a:rPr dirty="0" baseline="6172" sz="1350" b="1">
                <a:latin typeface="Arial"/>
                <a:cs typeface="Arial"/>
              </a:rPr>
              <a:t>=</a:t>
            </a:r>
            <a:r>
              <a:rPr dirty="0" baseline="6172" sz="1350" spc="195" b="1">
                <a:latin typeface="Arial"/>
                <a:cs typeface="Arial"/>
              </a:rPr>
              <a:t> </a:t>
            </a:r>
            <a:r>
              <a:rPr dirty="0" baseline="6172" sz="1350" spc="-37" b="1">
                <a:latin typeface="Arial"/>
                <a:cs typeface="Arial"/>
              </a:rPr>
              <a:t>Ub</a:t>
            </a:r>
            <a:endParaRPr baseline="6172" sz="135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406903" y="9006195"/>
            <a:ext cx="260985" cy="165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21604" sz="1350" spc="-37">
                <a:latin typeface="Symbol"/>
                <a:cs typeface="Symbol"/>
              </a:rPr>
              <a:t></a:t>
            </a:r>
            <a:r>
              <a:rPr dirty="0" sz="900" spc="-25" b="1">
                <a:latin typeface="Arial"/>
                <a:cs typeface="Arial"/>
              </a:rPr>
              <a:t>aa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3284344" y="7717667"/>
            <a:ext cx="1853564" cy="2000885"/>
            <a:chOff x="3284344" y="7717667"/>
            <a:chExt cx="1853564" cy="2000885"/>
          </a:xfrm>
        </p:grpSpPr>
        <p:sp>
          <p:nvSpPr>
            <p:cNvPr id="38" name="object 38" descr=""/>
            <p:cNvSpPr/>
            <p:nvPr/>
          </p:nvSpPr>
          <p:spPr>
            <a:xfrm>
              <a:off x="3288789" y="7722112"/>
              <a:ext cx="315595" cy="85725"/>
            </a:xfrm>
            <a:custGeom>
              <a:avLst/>
              <a:gdLst/>
              <a:ahLst/>
              <a:cxnLst/>
              <a:rect l="l" t="t" r="r" b="b"/>
              <a:pathLst>
                <a:path w="315595" h="85725">
                  <a:moveTo>
                    <a:pt x="0" y="0"/>
                  </a:moveTo>
                  <a:lnTo>
                    <a:pt x="97532" y="4563"/>
                  </a:lnTo>
                  <a:lnTo>
                    <a:pt x="143262" y="9141"/>
                  </a:lnTo>
                  <a:lnTo>
                    <a:pt x="185934" y="16757"/>
                  </a:lnTo>
                  <a:lnTo>
                    <a:pt x="252984" y="36567"/>
                  </a:lnTo>
                  <a:lnTo>
                    <a:pt x="300237" y="59430"/>
                  </a:lnTo>
                  <a:lnTo>
                    <a:pt x="310904" y="73150"/>
                  </a:lnTo>
                  <a:lnTo>
                    <a:pt x="315470" y="85329"/>
                  </a:lnTo>
                </a:path>
              </a:pathLst>
            </a:custGeom>
            <a:ln w="8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3198" y="8780096"/>
              <a:ext cx="136478" cy="179153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3424427" y="8206740"/>
              <a:ext cx="173990" cy="431800"/>
            </a:xfrm>
            <a:custGeom>
              <a:avLst/>
              <a:gdLst/>
              <a:ahLst/>
              <a:cxnLst/>
              <a:rect l="l" t="t" r="r" b="b"/>
              <a:pathLst>
                <a:path w="173989" h="431800">
                  <a:moveTo>
                    <a:pt x="0" y="0"/>
                  </a:moveTo>
                  <a:lnTo>
                    <a:pt x="44193" y="13720"/>
                  </a:lnTo>
                  <a:lnTo>
                    <a:pt x="86864" y="56377"/>
                  </a:lnTo>
                  <a:lnTo>
                    <a:pt x="121927" y="126491"/>
                  </a:lnTo>
                  <a:lnTo>
                    <a:pt x="137160" y="169163"/>
                  </a:lnTo>
                  <a:lnTo>
                    <a:pt x="149349" y="216399"/>
                  </a:lnTo>
                  <a:lnTo>
                    <a:pt x="160017" y="266702"/>
                  </a:lnTo>
                  <a:lnTo>
                    <a:pt x="166120" y="320042"/>
                  </a:lnTo>
                  <a:lnTo>
                    <a:pt x="170685" y="374894"/>
                  </a:lnTo>
                  <a:lnTo>
                    <a:pt x="173729" y="431287"/>
                  </a:lnTo>
                </a:path>
              </a:pathLst>
            </a:custGeom>
            <a:ln w="8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78916" y="8507308"/>
              <a:ext cx="80088" cy="247718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4581136" y="9243057"/>
              <a:ext cx="551815" cy="471170"/>
            </a:xfrm>
            <a:custGeom>
              <a:avLst/>
              <a:gdLst/>
              <a:ahLst/>
              <a:cxnLst/>
              <a:rect l="l" t="t" r="r" b="b"/>
              <a:pathLst>
                <a:path w="551814" h="471170">
                  <a:moveTo>
                    <a:pt x="551700" y="0"/>
                  </a:moveTo>
                  <a:lnTo>
                    <a:pt x="544075" y="12192"/>
                  </a:lnTo>
                </a:path>
                <a:path w="551814" h="471170">
                  <a:moveTo>
                    <a:pt x="533408" y="25908"/>
                  </a:moveTo>
                  <a:lnTo>
                    <a:pt x="524261" y="38099"/>
                  </a:lnTo>
                </a:path>
                <a:path w="551814" h="471170">
                  <a:moveTo>
                    <a:pt x="516637" y="50292"/>
                  </a:moveTo>
                  <a:lnTo>
                    <a:pt x="505969" y="64008"/>
                  </a:lnTo>
                </a:path>
                <a:path w="551814" h="471170">
                  <a:moveTo>
                    <a:pt x="496823" y="76201"/>
                  </a:moveTo>
                  <a:lnTo>
                    <a:pt x="486155" y="88392"/>
                  </a:lnTo>
                </a:path>
                <a:path w="551814" h="471170">
                  <a:moveTo>
                    <a:pt x="478546" y="102108"/>
                  </a:moveTo>
                  <a:lnTo>
                    <a:pt x="469400" y="114301"/>
                  </a:lnTo>
                </a:path>
                <a:path w="551814" h="471170">
                  <a:moveTo>
                    <a:pt x="458733" y="124967"/>
                  </a:moveTo>
                  <a:lnTo>
                    <a:pt x="451108" y="137160"/>
                  </a:lnTo>
                </a:path>
                <a:path w="551814" h="471170">
                  <a:moveTo>
                    <a:pt x="441962" y="150876"/>
                  </a:moveTo>
                  <a:lnTo>
                    <a:pt x="432816" y="163069"/>
                  </a:lnTo>
                </a:path>
                <a:path w="551814" h="471170">
                  <a:moveTo>
                    <a:pt x="423685" y="175260"/>
                  </a:moveTo>
                  <a:lnTo>
                    <a:pt x="414539" y="188976"/>
                  </a:lnTo>
                </a:path>
                <a:path w="551814" h="471170">
                  <a:moveTo>
                    <a:pt x="405393" y="201169"/>
                  </a:moveTo>
                  <a:lnTo>
                    <a:pt x="394725" y="211837"/>
                  </a:lnTo>
                </a:path>
                <a:path w="551814" h="471170">
                  <a:moveTo>
                    <a:pt x="387101" y="224028"/>
                  </a:moveTo>
                  <a:lnTo>
                    <a:pt x="377955" y="237744"/>
                  </a:lnTo>
                </a:path>
                <a:path w="551814" h="471170">
                  <a:moveTo>
                    <a:pt x="370346" y="249937"/>
                  </a:moveTo>
                  <a:lnTo>
                    <a:pt x="359663" y="260605"/>
                  </a:lnTo>
                </a:path>
                <a:path w="551814" h="471170">
                  <a:moveTo>
                    <a:pt x="350532" y="272796"/>
                  </a:moveTo>
                  <a:lnTo>
                    <a:pt x="342908" y="286512"/>
                  </a:lnTo>
                </a:path>
                <a:path w="551814" h="471170">
                  <a:moveTo>
                    <a:pt x="333762" y="298705"/>
                  </a:moveTo>
                  <a:lnTo>
                    <a:pt x="323094" y="310896"/>
                  </a:lnTo>
                </a:path>
                <a:path w="551814" h="471170">
                  <a:moveTo>
                    <a:pt x="315470" y="324612"/>
                  </a:moveTo>
                  <a:lnTo>
                    <a:pt x="306324" y="336805"/>
                  </a:lnTo>
                </a:path>
                <a:path w="551814" h="471170">
                  <a:moveTo>
                    <a:pt x="295656" y="347473"/>
                  </a:moveTo>
                  <a:lnTo>
                    <a:pt x="288047" y="359664"/>
                  </a:lnTo>
                </a:path>
                <a:path w="551814" h="471170">
                  <a:moveTo>
                    <a:pt x="278901" y="373380"/>
                  </a:moveTo>
                  <a:lnTo>
                    <a:pt x="269755" y="385573"/>
                  </a:lnTo>
                </a:path>
                <a:path w="551814" h="471170">
                  <a:moveTo>
                    <a:pt x="259087" y="399289"/>
                  </a:moveTo>
                  <a:lnTo>
                    <a:pt x="251463" y="411480"/>
                  </a:lnTo>
                </a:path>
                <a:path w="551814" h="471170">
                  <a:moveTo>
                    <a:pt x="240795" y="423673"/>
                  </a:moveTo>
                  <a:lnTo>
                    <a:pt x="231649" y="437389"/>
                  </a:lnTo>
                </a:path>
                <a:path w="551814" h="471170">
                  <a:moveTo>
                    <a:pt x="224040" y="449580"/>
                  </a:moveTo>
                  <a:lnTo>
                    <a:pt x="213372" y="460248"/>
                  </a:lnTo>
                </a:path>
                <a:path w="551814" h="471170">
                  <a:moveTo>
                    <a:pt x="0" y="324612"/>
                  </a:moveTo>
                  <a:lnTo>
                    <a:pt x="12204" y="332232"/>
                  </a:lnTo>
                </a:path>
                <a:path w="551814" h="471170">
                  <a:moveTo>
                    <a:pt x="24394" y="341376"/>
                  </a:moveTo>
                  <a:lnTo>
                    <a:pt x="38106" y="350521"/>
                  </a:lnTo>
                </a:path>
                <a:path w="551814" h="471170">
                  <a:moveTo>
                    <a:pt x="50295" y="359664"/>
                  </a:moveTo>
                  <a:lnTo>
                    <a:pt x="62485" y="368807"/>
                  </a:lnTo>
                </a:path>
                <a:path w="551814" h="471170">
                  <a:moveTo>
                    <a:pt x="76212" y="377952"/>
                  </a:moveTo>
                  <a:lnTo>
                    <a:pt x="88401" y="385573"/>
                  </a:lnTo>
                </a:path>
                <a:path w="551814" h="471170">
                  <a:moveTo>
                    <a:pt x="100591" y="396241"/>
                  </a:moveTo>
                  <a:lnTo>
                    <a:pt x="114302" y="405384"/>
                  </a:lnTo>
                </a:path>
                <a:path w="551814" h="471170">
                  <a:moveTo>
                    <a:pt x="126492" y="413005"/>
                  </a:moveTo>
                  <a:lnTo>
                    <a:pt x="138697" y="422148"/>
                  </a:lnTo>
                </a:path>
                <a:path w="551814" h="471170">
                  <a:moveTo>
                    <a:pt x="152408" y="429768"/>
                  </a:moveTo>
                  <a:lnTo>
                    <a:pt x="164598" y="440436"/>
                  </a:lnTo>
                </a:path>
                <a:path w="551814" h="471170">
                  <a:moveTo>
                    <a:pt x="176788" y="449580"/>
                  </a:moveTo>
                  <a:lnTo>
                    <a:pt x="190499" y="457200"/>
                  </a:lnTo>
                </a:path>
                <a:path w="551814" h="471170">
                  <a:moveTo>
                    <a:pt x="202704" y="466344"/>
                  </a:moveTo>
                  <a:lnTo>
                    <a:pt x="207269" y="470916"/>
                  </a:lnTo>
                </a:path>
                <a:path w="551814" h="471170">
                  <a:moveTo>
                    <a:pt x="33540" y="345948"/>
                  </a:moveTo>
                  <a:lnTo>
                    <a:pt x="62485" y="298705"/>
                  </a:lnTo>
                  <a:lnTo>
                    <a:pt x="109737" y="275844"/>
                  </a:lnTo>
                  <a:lnTo>
                    <a:pt x="172222" y="262128"/>
                  </a:lnTo>
                  <a:lnTo>
                    <a:pt x="207269" y="260605"/>
                  </a:lnTo>
                  <a:lnTo>
                    <a:pt x="239273" y="260605"/>
                  </a:lnTo>
                  <a:lnTo>
                    <a:pt x="269755" y="262128"/>
                  </a:lnTo>
                  <a:lnTo>
                    <a:pt x="295656" y="266700"/>
                  </a:lnTo>
                  <a:lnTo>
                    <a:pt x="318529" y="271271"/>
                  </a:lnTo>
                  <a:lnTo>
                    <a:pt x="336805" y="275844"/>
                  </a:lnTo>
                  <a:lnTo>
                    <a:pt x="345952" y="281940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4710682" y="9522185"/>
            <a:ext cx="16700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750" spc="-25" b="1">
                <a:latin typeface="Arial"/>
                <a:cs typeface="Arial"/>
              </a:rPr>
              <a:t>90º</a:t>
            </a:r>
            <a:endParaRPr sz="75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693927" y="2029463"/>
            <a:ext cx="6170930" cy="4436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7780">
              <a:lnSpc>
                <a:spcPct val="115799"/>
              </a:lnSpc>
              <a:spcBef>
                <a:spcPts val="100"/>
              </a:spcBef>
              <a:tabLst>
                <a:tab pos="866140" algn="l"/>
              </a:tabLst>
            </a:pPr>
            <a:r>
              <a:rPr dirty="0" sz="1200">
                <a:latin typeface="Comic Sans MS"/>
                <a:cs typeface="Comic Sans MS"/>
              </a:rPr>
              <a:t>Esto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lleva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representar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como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fem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atrás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reactancia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sincrónica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(se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desprecia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componente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resistiva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impedancia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interna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G).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Comic Sans MS"/>
              <a:cs typeface="Comic Sans MS"/>
            </a:endParaRPr>
          </a:p>
          <a:p>
            <a:pPr marL="25400">
              <a:lnSpc>
                <a:spcPct val="100000"/>
              </a:lnSpc>
            </a:pP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encontrada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realizando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siguiente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ensayo:</a:t>
            </a:r>
            <a:endParaRPr sz="1200">
              <a:latin typeface="Comic Sans MS"/>
              <a:cs typeface="Comic Sans MS"/>
            </a:endParaRPr>
          </a:p>
          <a:p>
            <a:pPr marL="205104" indent="-180340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205740" algn="l"/>
              </a:tabLst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lleva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velocidad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nominal,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carga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excitación.</a:t>
            </a:r>
            <a:endParaRPr sz="1200">
              <a:latin typeface="Comic Sans MS"/>
              <a:cs typeface="Comic Sans MS"/>
            </a:endParaRPr>
          </a:p>
          <a:p>
            <a:pPr marL="217170" indent="-19240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217804" algn="l"/>
              </a:tabLst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cortocircuita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armadura.</a:t>
            </a:r>
            <a:endParaRPr sz="1200">
              <a:latin typeface="Comic Sans MS"/>
              <a:cs typeface="Comic Sans MS"/>
            </a:endParaRPr>
          </a:p>
          <a:p>
            <a:pPr marL="205104" indent="-180340">
              <a:lnSpc>
                <a:spcPct val="100000"/>
              </a:lnSpc>
              <a:spcBef>
                <a:spcPts val="825"/>
              </a:spcBef>
              <a:buAutoNum type="alphaLcParenR"/>
              <a:tabLst>
                <a:tab pos="205740" algn="l"/>
              </a:tabLst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aumenta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campo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hasta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armadura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1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[pu].</a:t>
            </a:r>
            <a:endParaRPr sz="1200">
              <a:latin typeface="Comic Sans MS"/>
              <a:cs typeface="Comic Sans MS"/>
            </a:endParaRPr>
          </a:p>
          <a:p>
            <a:pPr marL="25400" marR="382905">
              <a:lnSpc>
                <a:spcPct val="115799"/>
              </a:lnSpc>
              <a:spcBef>
                <a:spcPts val="180"/>
              </a:spcBef>
              <a:buAutoNum type="alphaLcParenR"/>
              <a:tabLst>
                <a:tab pos="217804" algn="l"/>
                <a:tab pos="1047750" algn="l"/>
              </a:tabLst>
            </a:pP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remueve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cortocircuito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mide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bornes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cambiar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Comic Sans MS"/>
                <a:cs typeface="Comic Sans MS"/>
              </a:rPr>
              <a:t>campo.</a:t>
            </a:r>
            <a:endParaRPr sz="1200">
              <a:latin typeface="Comic Sans MS"/>
              <a:cs typeface="Comic Sans MS"/>
            </a:endParaRPr>
          </a:p>
          <a:p>
            <a:pPr marL="210820" indent="-18605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211454" algn="l"/>
              </a:tabLst>
            </a:pPr>
            <a:r>
              <a:rPr dirty="0" sz="1200">
                <a:latin typeface="Comic Sans MS"/>
                <a:cs typeface="Comic Sans MS"/>
              </a:rPr>
              <a:t>Este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valor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medido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igual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[pu]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Xs.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Comic Sans MS"/>
              <a:cs typeface="Comic Sans MS"/>
            </a:endParaRPr>
          </a:p>
          <a:p>
            <a:pPr marL="25400">
              <a:lnSpc>
                <a:spcPct val="100000"/>
              </a:lnSpc>
            </a:pPr>
            <a:r>
              <a:rPr dirty="0" sz="1200">
                <a:latin typeface="Comic Sans MS"/>
                <a:cs typeface="Comic Sans MS"/>
              </a:rPr>
              <a:t>Todo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expuesto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anteriormente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observarse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siguiente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diagrama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fasorial: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Comic Sans MS"/>
              <a:cs typeface="Comic Sans MS"/>
            </a:endParaRPr>
          </a:p>
          <a:p>
            <a:pPr algn="ctr" marR="993775">
              <a:lnSpc>
                <a:spcPct val="100000"/>
              </a:lnSpc>
            </a:pPr>
            <a:r>
              <a:rPr dirty="0" sz="900" b="1" i="1">
                <a:latin typeface="Arial"/>
                <a:cs typeface="Arial"/>
              </a:rPr>
              <a:t>eje</a:t>
            </a:r>
            <a:r>
              <a:rPr dirty="0" sz="900" spc="145" b="1" i="1">
                <a:latin typeface="Arial"/>
                <a:cs typeface="Arial"/>
              </a:rPr>
              <a:t> </a:t>
            </a:r>
            <a:r>
              <a:rPr dirty="0" sz="900" spc="-60" b="1" i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  <a:p>
            <a:pPr marL="1995805">
              <a:lnSpc>
                <a:spcPct val="100000"/>
              </a:lnSpc>
              <a:spcBef>
                <a:spcPts val="325"/>
              </a:spcBef>
            </a:pPr>
            <a:r>
              <a:rPr dirty="0" sz="1150" spc="20">
                <a:latin typeface="Symbol"/>
                <a:cs typeface="Symbol"/>
              </a:rPr>
              <a:t></a:t>
            </a:r>
            <a:endParaRPr sz="11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Symbol"/>
              <a:cs typeface="Symbol"/>
            </a:endParaRPr>
          </a:p>
          <a:p>
            <a:pPr algn="ctr" marL="2897505" marR="2828290">
              <a:lnSpc>
                <a:spcPct val="111100"/>
              </a:lnSpc>
            </a:pPr>
            <a:r>
              <a:rPr dirty="0" sz="900" spc="-10" b="1">
                <a:latin typeface="Arial"/>
                <a:cs typeface="Arial"/>
              </a:rPr>
              <a:t>Cabeza polar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Arial"/>
              <a:cs typeface="Arial"/>
            </a:endParaRPr>
          </a:p>
          <a:p>
            <a:pPr algn="ctr" marR="1246505">
              <a:lnSpc>
                <a:spcPct val="100000"/>
              </a:lnSpc>
            </a:pPr>
            <a:r>
              <a:rPr dirty="0" baseline="21604" sz="1350" spc="-120">
                <a:latin typeface="Symbol"/>
                <a:cs typeface="Symbol"/>
              </a:rPr>
              <a:t></a:t>
            </a:r>
            <a:r>
              <a:rPr dirty="0" baseline="21604" sz="1350" spc="-165">
                <a:latin typeface="Times New Roman"/>
                <a:cs typeface="Times New Roman"/>
              </a:rPr>
              <a:t> </a:t>
            </a:r>
            <a:r>
              <a:rPr dirty="0" sz="900" spc="-35" b="1">
                <a:latin typeface="Arial"/>
                <a:cs typeface="Arial"/>
              </a:rPr>
              <a:t>fa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1318259" y="8342373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40">
                <a:moveTo>
                  <a:pt x="0" y="0"/>
                </a:moveTo>
                <a:lnTo>
                  <a:pt x="0" y="129543"/>
                </a:lnTo>
              </a:path>
            </a:pathLst>
          </a:custGeom>
          <a:ln w="63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6" name="object 46" descr=""/>
          <p:cNvGrpSpPr/>
          <p:nvPr/>
        </p:nvGrpSpPr>
        <p:grpSpPr>
          <a:xfrm>
            <a:off x="1206563" y="7721033"/>
            <a:ext cx="1209040" cy="885825"/>
            <a:chOff x="1206563" y="7721033"/>
            <a:chExt cx="1209040" cy="885825"/>
          </a:xfrm>
        </p:grpSpPr>
        <p:sp>
          <p:nvSpPr>
            <p:cNvPr id="47" name="object 47" descr=""/>
            <p:cNvSpPr/>
            <p:nvPr/>
          </p:nvSpPr>
          <p:spPr>
            <a:xfrm>
              <a:off x="1210056" y="7805931"/>
              <a:ext cx="1193800" cy="797560"/>
            </a:xfrm>
            <a:custGeom>
              <a:avLst/>
              <a:gdLst/>
              <a:ahLst/>
              <a:cxnLst/>
              <a:rect l="l" t="t" r="r" b="b"/>
              <a:pathLst>
                <a:path w="1193800" h="797559">
                  <a:moveTo>
                    <a:pt x="108203" y="38093"/>
                  </a:moveTo>
                  <a:lnTo>
                    <a:pt x="539502" y="38093"/>
                  </a:lnTo>
                </a:path>
                <a:path w="1193800" h="797559">
                  <a:moveTo>
                    <a:pt x="582174" y="73150"/>
                  </a:moveTo>
                  <a:lnTo>
                    <a:pt x="582174" y="54851"/>
                  </a:lnTo>
                  <a:lnTo>
                    <a:pt x="586739" y="35041"/>
                  </a:lnTo>
                  <a:lnTo>
                    <a:pt x="591305" y="21336"/>
                  </a:lnTo>
                  <a:lnTo>
                    <a:pt x="598929" y="7615"/>
                  </a:lnTo>
                  <a:lnTo>
                    <a:pt x="606553" y="0"/>
                  </a:lnTo>
                  <a:lnTo>
                    <a:pt x="623308" y="0"/>
                  </a:lnTo>
                  <a:lnTo>
                    <a:pt x="630932" y="7615"/>
                  </a:lnTo>
                  <a:lnTo>
                    <a:pt x="637035" y="21336"/>
                  </a:lnTo>
                  <a:lnTo>
                    <a:pt x="644644" y="35041"/>
                  </a:lnTo>
                  <a:lnTo>
                    <a:pt x="647703" y="54851"/>
                  </a:lnTo>
                  <a:lnTo>
                    <a:pt x="647703" y="73150"/>
                  </a:lnTo>
                  <a:lnTo>
                    <a:pt x="647703" y="54851"/>
                  </a:lnTo>
                  <a:lnTo>
                    <a:pt x="652268" y="35041"/>
                  </a:lnTo>
                  <a:lnTo>
                    <a:pt x="658371" y="21336"/>
                  </a:lnTo>
                  <a:lnTo>
                    <a:pt x="664458" y="7615"/>
                  </a:lnTo>
                  <a:lnTo>
                    <a:pt x="673604" y="0"/>
                  </a:lnTo>
                  <a:lnTo>
                    <a:pt x="690374" y="0"/>
                  </a:lnTo>
                  <a:lnTo>
                    <a:pt x="696461" y="7615"/>
                  </a:lnTo>
                  <a:lnTo>
                    <a:pt x="705607" y="21336"/>
                  </a:lnTo>
                  <a:lnTo>
                    <a:pt x="710188" y="35041"/>
                  </a:lnTo>
                  <a:lnTo>
                    <a:pt x="713232" y="54851"/>
                  </a:lnTo>
                  <a:lnTo>
                    <a:pt x="713232" y="73150"/>
                  </a:lnTo>
                  <a:lnTo>
                    <a:pt x="716275" y="54851"/>
                  </a:lnTo>
                  <a:lnTo>
                    <a:pt x="720856" y="35041"/>
                  </a:lnTo>
                  <a:lnTo>
                    <a:pt x="723900" y="21336"/>
                  </a:lnTo>
                  <a:lnTo>
                    <a:pt x="731524" y="7615"/>
                  </a:lnTo>
                  <a:lnTo>
                    <a:pt x="742192" y="0"/>
                  </a:lnTo>
                  <a:lnTo>
                    <a:pt x="758947" y="0"/>
                  </a:lnTo>
                  <a:lnTo>
                    <a:pt x="765049" y="7615"/>
                  </a:lnTo>
                  <a:lnTo>
                    <a:pt x="772673" y="21336"/>
                  </a:lnTo>
                  <a:lnTo>
                    <a:pt x="777239" y="35041"/>
                  </a:lnTo>
                  <a:lnTo>
                    <a:pt x="781804" y="73150"/>
                  </a:lnTo>
                  <a:lnTo>
                    <a:pt x="786385" y="35041"/>
                  </a:lnTo>
                  <a:lnTo>
                    <a:pt x="789428" y="21336"/>
                  </a:lnTo>
                  <a:lnTo>
                    <a:pt x="798575" y="7615"/>
                  </a:lnTo>
                  <a:lnTo>
                    <a:pt x="807721" y="0"/>
                  </a:lnTo>
                  <a:lnTo>
                    <a:pt x="824491" y="0"/>
                  </a:lnTo>
                  <a:lnTo>
                    <a:pt x="832100" y="7615"/>
                  </a:lnTo>
                  <a:lnTo>
                    <a:pt x="838202" y="21336"/>
                  </a:lnTo>
                  <a:lnTo>
                    <a:pt x="845827" y="35041"/>
                  </a:lnTo>
                  <a:lnTo>
                    <a:pt x="848870" y="73150"/>
                  </a:lnTo>
                </a:path>
                <a:path w="1193800" h="797559">
                  <a:moveTo>
                    <a:pt x="571506" y="38093"/>
                  </a:moveTo>
                  <a:lnTo>
                    <a:pt x="582174" y="73150"/>
                  </a:lnTo>
                </a:path>
                <a:path w="1193800" h="797559">
                  <a:moveTo>
                    <a:pt x="853436" y="38093"/>
                  </a:moveTo>
                  <a:lnTo>
                    <a:pt x="848870" y="73150"/>
                  </a:lnTo>
                </a:path>
                <a:path w="1193800" h="797559">
                  <a:moveTo>
                    <a:pt x="554736" y="38093"/>
                  </a:moveTo>
                  <a:lnTo>
                    <a:pt x="571506" y="38093"/>
                  </a:lnTo>
                </a:path>
                <a:path w="1193800" h="797559">
                  <a:moveTo>
                    <a:pt x="853436" y="38093"/>
                  </a:moveTo>
                  <a:lnTo>
                    <a:pt x="867162" y="38093"/>
                  </a:lnTo>
                </a:path>
                <a:path w="1193800" h="797559">
                  <a:moveTo>
                    <a:pt x="867162" y="38093"/>
                  </a:moveTo>
                  <a:lnTo>
                    <a:pt x="1193285" y="38093"/>
                  </a:lnTo>
                </a:path>
                <a:path w="1193800" h="797559">
                  <a:moveTo>
                    <a:pt x="108203" y="38093"/>
                  </a:moveTo>
                  <a:lnTo>
                    <a:pt x="108203" y="251455"/>
                  </a:lnTo>
                </a:path>
                <a:path w="1193800" h="797559">
                  <a:moveTo>
                    <a:pt x="129540" y="274318"/>
                  </a:moveTo>
                  <a:lnTo>
                    <a:pt x="124967" y="262123"/>
                  </a:lnTo>
                  <a:lnTo>
                    <a:pt x="118871" y="256019"/>
                  </a:lnTo>
                  <a:lnTo>
                    <a:pt x="108203" y="251455"/>
                  </a:lnTo>
                  <a:lnTo>
                    <a:pt x="97535" y="256019"/>
                  </a:lnTo>
                  <a:lnTo>
                    <a:pt x="88392" y="262123"/>
                  </a:lnTo>
                  <a:lnTo>
                    <a:pt x="86867" y="274318"/>
                  </a:lnTo>
                  <a:lnTo>
                    <a:pt x="88392" y="284986"/>
                  </a:lnTo>
                  <a:lnTo>
                    <a:pt x="97535" y="294128"/>
                  </a:lnTo>
                  <a:lnTo>
                    <a:pt x="108203" y="295654"/>
                  </a:lnTo>
                  <a:lnTo>
                    <a:pt x="118871" y="294128"/>
                  </a:lnTo>
                  <a:lnTo>
                    <a:pt x="124967" y="284986"/>
                  </a:lnTo>
                  <a:lnTo>
                    <a:pt x="129540" y="274318"/>
                  </a:lnTo>
                  <a:close/>
                </a:path>
                <a:path w="1193800" h="797559">
                  <a:moveTo>
                    <a:pt x="108203" y="362700"/>
                  </a:moveTo>
                  <a:lnTo>
                    <a:pt x="108203" y="577588"/>
                  </a:lnTo>
                </a:path>
                <a:path w="1193800" h="797559">
                  <a:moveTo>
                    <a:pt x="108203" y="382525"/>
                  </a:moveTo>
                  <a:lnTo>
                    <a:pt x="108203" y="516632"/>
                  </a:lnTo>
                </a:path>
                <a:path w="1193800" h="797559">
                  <a:moveTo>
                    <a:pt x="108203" y="582166"/>
                  </a:moveTo>
                  <a:lnTo>
                    <a:pt x="108203" y="716273"/>
                  </a:lnTo>
                </a:path>
                <a:path w="1193800" h="797559">
                  <a:moveTo>
                    <a:pt x="108203" y="544057"/>
                  </a:moveTo>
                  <a:lnTo>
                    <a:pt x="108203" y="582166"/>
                  </a:lnTo>
                </a:path>
                <a:path w="1193800" h="797559">
                  <a:moveTo>
                    <a:pt x="0" y="716273"/>
                  </a:moveTo>
                  <a:lnTo>
                    <a:pt x="216408" y="716273"/>
                  </a:lnTo>
                </a:path>
                <a:path w="1193800" h="797559">
                  <a:moveTo>
                    <a:pt x="42671" y="755893"/>
                  </a:moveTo>
                  <a:lnTo>
                    <a:pt x="175260" y="755893"/>
                  </a:lnTo>
                </a:path>
                <a:path w="1193800" h="797559">
                  <a:moveTo>
                    <a:pt x="65531" y="797039"/>
                  </a:moveTo>
                  <a:lnTo>
                    <a:pt x="150876" y="79703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296924" y="8147298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21335" y="0"/>
                  </a:moveTo>
                  <a:lnTo>
                    <a:pt x="10667" y="1523"/>
                  </a:lnTo>
                  <a:lnTo>
                    <a:pt x="1523" y="10667"/>
                  </a:lnTo>
                  <a:lnTo>
                    <a:pt x="0" y="21335"/>
                  </a:lnTo>
                  <a:lnTo>
                    <a:pt x="1523" y="32003"/>
                  </a:lnTo>
                  <a:lnTo>
                    <a:pt x="10667" y="38099"/>
                  </a:lnTo>
                  <a:lnTo>
                    <a:pt x="21335" y="41147"/>
                  </a:lnTo>
                  <a:lnTo>
                    <a:pt x="32003" y="38099"/>
                  </a:lnTo>
                  <a:lnTo>
                    <a:pt x="38099" y="32003"/>
                  </a:lnTo>
                  <a:lnTo>
                    <a:pt x="42671" y="21335"/>
                  </a:lnTo>
                  <a:lnTo>
                    <a:pt x="38099" y="10667"/>
                  </a:lnTo>
                  <a:lnTo>
                    <a:pt x="32003" y="1523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296923" y="8147295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42672" y="21336"/>
                  </a:moveTo>
                  <a:lnTo>
                    <a:pt x="38099" y="10668"/>
                  </a:lnTo>
                  <a:lnTo>
                    <a:pt x="32003" y="1526"/>
                  </a:lnTo>
                  <a:lnTo>
                    <a:pt x="21335" y="0"/>
                  </a:lnTo>
                  <a:lnTo>
                    <a:pt x="10667" y="1526"/>
                  </a:lnTo>
                  <a:lnTo>
                    <a:pt x="1524" y="10668"/>
                  </a:lnTo>
                  <a:lnTo>
                    <a:pt x="0" y="21336"/>
                  </a:lnTo>
                  <a:lnTo>
                    <a:pt x="1524" y="32004"/>
                  </a:lnTo>
                  <a:lnTo>
                    <a:pt x="10667" y="38109"/>
                  </a:lnTo>
                  <a:lnTo>
                    <a:pt x="21335" y="41161"/>
                  </a:lnTo>
                  <a:lnTo>
                    <a:pt x="32003" y="38109"/>
                  </a:lnTo>
                  <a:lnTo>
                    <a:pt x="38099" y="32004"/>
                  </a:lnTo>
                  <a:lnTo>
                    <a:pt x="42672" y="21336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403341" y="7732780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w="0" h="216534">
                  <a:moveTo>
                    <a:pt x="0" y="0"/>
                  </a:moveTo>
                  <a:lnTo>
                    <a:pt x="0" y="216399"/>
                  </a:lnTo>
                </a:path>
              </a:pathLst>
            </a:custGeom>
            <a:ln w="23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385316" y="8029946"/>
              <a:ext cx="0" cy="166370"/>
            </a:xfrm>
            <a:custGeom>
              <a:avLst/>
              <a:gdLst/>
              <a:ahLst/>
              <a:cxnLst/>
              <a:rect l="l" t="t" r="r" b="b"/>
              <a:pathLst>
                <a:path w="0" h="166370">
                  <a:moveTo>
                    <a:pt x="0" y="0"/>
                  </a:moveTo>
                  <a:lnTo>
                    <a:pt x="0" y="166126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 txBox="1"/>
          <p:nvPr/>
        </p:nvSpPr>
        <p:spPr>
          <a:xfrm>
            <a:off x="1432559" y="8019203"/>
            <a:ext cx="20447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Efa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3" name="object 53" descr=""/>
          <p:cNvGrpSpPr/>
          <p:nvPr/>
        </p:nvGrpSpPr>
        <p:grpSpPr>
          <a:xfrm>
            <a:off x="1636646" y="7884218"/>
            <a:ext cx="475615" cy="294005"/>
            <a:chOff x="1636646" y="7884218"/>
            <a:chExt cx="475615" cy="294005"/>
          </a:xfrm>
        </p:grpSpPr>
        <p:sp>
          <p:nvSpPr>
            <p:cNvPr id="54" name="object 54" descr=""/>
            <p:cNvSpPr/>
            <p:nvPr/>
          </p:nvSpPr>
          <p:spPr>
            <a:xfrm>
              <a:off x="1639821" y="7911086"/>
              <a:ext cx="399415" cy="264160"/>
            </a:xfrm>
            <a:custGeom>
              <a:avLst/>
              <a:gdLst/>
              <a:ahLst/>
              <a:cxnLst/>
              <a:rect l="l" t="t" r="r" b="b"/>
              <a:pathLst>
                <a:path w="399414" h="264159">
                  <a:moveTo>
                    <a:pt x="0" y="96012"/>
                  </a:moveTo>
                  <a:lnTo>
                    <a:pt x="0" y="263650"/>
                  </a:lnTo>
                </a:path>
                <a:path w="399414" h="264159">
                  <a:moveTo>
                    <a:pt x="140203" y="0"/>
                  </a:moveTo>
                  <a:lnTo>
                    <a:pt x="399291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2036063" y="7885171"/>
              <a:ext cx="74930" cy="52069"/>
            </a:xfrm>
            <a:custGeom>
              <a:avLst/>
              <a:gdLst/>
              <a:ahLst/>
              <a:cxnLst/>
              <a:rect l="l" t="t" r="r" b="b"/>
              <a:pathLst>
                <a:path w="74930" h="52070">
                  <a:moveTo>
                    <a:pt x="0" y="0"/>
                  </a:moveTo>
                  <a:lnTo>
                    <a:pt x="0" y="51815"/>
                  </a:lnTo>
                  <a:lnTo>
                    <a:pt x="74675" y="24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036063" y="7885171"/>
              <a:ext cx="74930" cy="52069"/>
            </a:xfrm>
            <a:custGeom>
              <a:avLst/>
              <a:gdLst/>
              <a:ahLst/>
              <a:cxnLst/>
              <a:rect l="l" t="t" r="r" b="b"/>
              <a:pathLst>
                <a:path w="74930" h="52070">
                  <a:moveTo>
                    <a:pt x="0" y="0"/>
                  </a:moveTo>
                  <a:lnTo>
                    <a:pt x="74675" y="24383"/>
                  </a:lnTo>
                  <a:lnTo>
                    <a:pt x="0" y="518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 txBox="1"/>
          <p:nvPr/>
        </p:nvSpPr>
        <p:spPr>
          <a:xfrm>
            <a:off x="1837943" y="7633630"/>
            <a:ext cx="1949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jXs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1933955" y="7959766"/>
            <a:ext cx="11112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900" spc="-25" b="1">
                <a:latin typeface="Arial"/>
                <a:cs typeface="Arial"/>
              </a:rPr>
              <a:t>Ia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 descr=""/>
          <p:cNvSpPr/>
          <p:nvPr/>
        </p:nvSpPr>
        <p:spPr>
          <a:xfrm>
            <a:off x="2295141" y="7987289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3058"/>
                </a:lnTo>
              </a:path>
            </a:pathLst>
          </a:custGeom>
          <a:ln w="63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 txBox="1"/>
          <p:nvPr/>
        </p:nvSpPr>
        <p:spPr>
          <a:xfrm>
            <a:off x="1637283" y="7924143"/>
            <a:ext cx="155575" cy="1517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Times New Roman"/>
                <a:cs typeface="Times New Roman"/>
              </a:rPr>
              <a:t>0</a:t>
            </a:r>
            <a:r>
              <a:rPr dirty="0" baseline="6944" sz="1200" spc="-37">
                <a:latin typeface="Times New Roman"/>
                <a:cs typeface="Times New Roman"/>
              </a:rPr>
              <a:t>º</a:t>
            </a:r>
            <a:endParaRPr baseline="6944" sz="1200">
              <a:latin typeface="Times New Roman"/>
              <a:cs typeface="Times New Roman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303271" y="7975007"/>
            <a:ext cx="34417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900" b="1">
                <a:latin typeface="Arial"/>
                <a:cs typeface="Arial"/>
              </a:rPr>
              <a:t>Ub</a:t>
            </a:r>
            <a:r>
              <a:rPr dirty="0" sz="900" spc="370" b="1">
                <a:latin typeface="Arial"/>
                <a:cs typeface="Arial"/>
              </a:rPr>
              <a:t> </a:t>
            </a:r>
            <a:r>
              <a:rPr dirty="0" baseline="33333" sz="1125" spc="-75">
                <a:latin typeface="Symbol"/>
                <a:cs typeface="Symbol"/>
              </a:rPr>
              <a:t></a:t>
            </a:r>
            <a:endParaRPr baseline="33333" sz="1125">
              <a:latin typeface="Symbol"/>
              <a:cs typeface="Symbol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734694" y="5050658"/>
            <a:ext cx="5564505" cy="4819015"/>
            <a:chOff x="734694" y="5050658"/>
            <a:chExt cx="5564505" cy="4819015"/>
          </a:xfrm>
        </p:grpSpPr>
        <p:sp>
          <p:nvSpPr>
            <p:cNvPr id="63" name="object 63" descr=""/>
            <p:cNvSpPr/>
            <p:nvPr/>
          </p:nvSpPr>
          <p:spPr>
            <a:xfrm>
              <a:off x="2528312" y="7987289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w="0" h="163195">
                  <a:moveTo>
                    <a:pt x="0" y="0"/>
                  </a:moveTo>
                  <a:lnTo>
                    <a:pt x="0" y="163058"/>
                  </a:lnTo>
                </a:path>
              </a:pathLst>
            </a:custGeom>
            <a:ln w="6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39139" y="5055103"/>
              <a:ext cx="5555615" cy="4810125"/>
            </a:xfrm>
            <a:custGeom>
              <a:avLst/>
              <a:gdLst/>
              <a:ahLst/>
              <a:cxnLst/>
              <a:rect l="l" t="t" r="r" b="b"/>
              <a:pathLst>
                <a:path w="5555615" h="4810125">
                  <a:moveTo>
                    <a:pt x="0" y="0"/>
                  </a:moveTo>
                  <a:lnTo>
                    <a:pt x="5554987" y="0"/>
                  </a:lnTo>
                </a:path>
                <a:path w="5555615" h="4810125">
                  <a:moveTo>
                    <a:pt x="0" y="4809747"/>
                  </a:moveTo>
                  <a:lnTo>
                    <a:pt x="5554987" y="4809747"/>
                  </a:lnTo>
                </a:path>
                <a:path w="5555615" h="4810125">
                  <a:moveTo>
                    <a:pt x="0" y="0"/>
                  </a:moveTo>
                  <a:lnTo>
                    <a:pt x="0" y="4809747"/>
                  </a:lnTo>
                </a:path>
                <a:path w="5555615" h="4810125">
                  <a:moveTo>
                    <a:pt x="5554987" y="0"/>
                  </a:moveTo>
                  <a:lnTo>
                    <a:pt x="5554987" y="4809747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291832" y="6262109"/>
              <a:ext cx="0" cy="2258695"/>
            </a:xfrm>
            <a:custGeom>
              <a:avLst/>
              <a:gdLst/>
              <a:ahLst/>
              <a:cxnLst/>
              <a:rect l="l" t="t" r="r" b="b"/>
              <a:pathLst>
                <a:path w="0" h="2258695">
                  <a:moveTo>
                    <a:pt x="0" y="0"/>
                  </a:moveTo>
                  <a:lnTo>
                    <a:pt x="0" y="2258569"/>
                  </a:lnTo>
                </a:path>
              </a:pathLst>
            </a:custGeom>
            <a:ln w="126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535936" y="9264393"/>
              <a:ext cx="2612390" cy="0"/>
            </a:xfrm>
            <a:custGeom>
              <a:avLst/>
              <a:gdLst/>
              <a:ahLst/>
              <a:cxnLst/>
              <a:rect l="l" t="t" r="r" b="b"/>
              <a:pathLst>
                <a:path w="2612390" h="0">
                  <a:moveTo>
                    <a:pt x="0" y="0"/>
                  </a:moveTo>
                  <a:lnTo>
                    <a:pt x="2612133" y="0"/>
                  </a:lnTo>
                </a:path>
              </a:pathLst>
            </a:custGeom>
            <a:ln w="847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4041641" y="6857996"/>
              <a:ext cx="0" cy="2240280"/>
            </a:xfrm>
            <a:custGeom>
              <a:avLst/>
              <a:gdLst/>
              <a:ahLst/>
              <a:cxnLst/>
              <a:rect l="l" t="t" r="r" b="b"/>
              <a:pathLst>
                <a:path w="0" h="2240279">
                  <a:moveTo>
                    <a:pt x="0" y="0"/>
                  </a:moveTo>
                  <a:lnTo>
                    <a:pt x="0" y="2240285"/>
                  </a:lnTo>
                </a:path>
              </a:pathLst>
            </a:custGeom>
            <a:ln w="845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5087106" y="8604497"/>
              <a:ext cx="535305" cy="696595"/>
            </a:xfrm>
            <a:custGeom>
              <a:avLst/>
              <a:gdLst/>
              <a:ahLst/>
              <a:cxnLst/>
              <a:rect l="l" t="t" r="r" b="b"/>
              <a:pathLst>
                <a:path w="535304" h="696595">
                  <a:moveTo>
                    <a:pt x="534929" y="0"/>
                  </a:moveTo>
                  <a:lnTo>
                    <a:pt x="0" y="696472"/>
                  </a:lnTo>
                </a:path>
              </a:pathLst>
            </a:custGeom>
            <a:ln w="8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00699" y="8511535"/>
              <a:ext cx="94487" cy="114299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3281164" y="8513063"/>
              <a:ext cx="7620" cy="544195"/>
            </a:xfrm>
            <a:custGeom>
              <a:avLst/>
              <a:gdLst/>
              <a:ahLst/>
              <a:cxnLst/>
              <a:rect l="l" t="t" r="r" b="b"/>
              <a:pathLst>
                <a:path w="7620" h="544195">
                  <a:moveTo>
                    <a:pt x="7624" y="0"/>
                  </a:moveTo>
                  <a:lnTo>
                    <a:pt x="7624" y="15231"/>
                  </a:lnTo>
                </a:path>
                <a:path w="7620" h="544195">
                  <a:moveTo>
                    <a:pt x="7624" y="30478"/>
                  </a:moveTo>
                  <a:lnTo>
                    <a:pt x="7624" y="45724"/>
                  </a:lnTo>
                </a:path>
                <a:path w="7620" h="544195">
                  <a:moveTo>
                    <a:pt x="0" y="534915"/>
                  </a:moveTo>
                  <a:lnTo>
                    <a:pt x="0" y="544073"/>
                  </a:lnTo>
                </a:path>
              </a:pathLst>
            </a:custGeom>
            <a:ln w="84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247643" y="9038838"/>
              <a:ext cx="70485" cy="68580"/>
            </a:xfrm>
            <a:custGeom>
              <a:avLst/>
              <a:gdLst/>
              <a:ahLst/>
              <a:cxnLst/>
              <a:rect l="l" t="t" r="r" b="b"/>
              <a:pathLst>
                <a:path w="70485" h="68579">
                  <a:moveTo>
                    <a:pt x="70103" y="0"/>
                  </a:moveTo>
                  <a:lnTo>
                    <a:pt x="65531" y="3047"/>
                  </a:lnTo>
                  <a:lnTo>
                    <a:pt x="59435" y="4571"/>
                  </a:lnTo>
                  <a:lnTo>
                    <a:pt x="54863" y="7619"/>
                  </a:lnTo>
                  <a:lnTo>
                    <a:pt x="44195" y="7619"/>
                  </a:lnTo>
                  <a:lnTo>
                    <a:pt x="41147" y="9143"/>
                  </a:lnTo>
                  <a:lnTo>
                    <a:pt x="30479" y="9143"/>
                  </a:lnTo>
                  <a:lnTo>
                    <a:pt x="25907" y="7619"/>
                  </a:lnTo>
                  <a:lnTo>
                    <a:pt x="19811" y="7619"/>
                  </a:lnTo>
                  <a:lnTo>
                    <a:pt x="15239" y="4571"/>
                  </a:lnTo>
                  <a:lnTo>
                    <a:pt x="10667" y="4571"/>
                  </a:lnTo>
                  <a:lnTo>
                    <a:pt x="6095" y="3047"/>
                  </a:lnTo>
                  <a:lnTo>
                    <a:pt x="0" y="0"/>
                  </a:lnTo>
                  <a:lnTo>
                    <a:pt x="33527" y="68579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278121" y="8511537"/>
              <a:ext cx="702945" cy="5080"/>
            </a:xfrm>
            <a:custGeom>
              <a:avLst/>
              <a:gdLst/>
              <a:ahLst/>
              <a:cxnLst/>
              <a:rect l="l" t="t" r="r" b="b"/>
              <a:pathLst>
                <a:path w="702945" h="5079">
                  <a:moveTo>
                    <a:pt x="0" y="4578"/>
                  </a:moveTo>
                  <a:lnTo>
                    <a:pt x="702571" y="0"/>
                  </a:lnTo>
                </a:path>
              </a:pathLst>
            </a:custGeom>
            <a:ln w="8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63923" y="8478007"/>
              <a:ext cx="70103" cy="67055"/>
            </a:xfrm>
            <a:prstGeom prst="rect">
              <a:avLst/>
            </a:prstGeom>
          </p:spPr>
        </p:pic>
        <p:sp>
          <p:nvSpPr>
            <p:cNvPr id="74" name="object 74" descr=""/>
            <p:cNvSpPr/>
            <p:nvPr/>
          </p:nvSpPr>
          <p:spPr>
            <a:xfrm>
              <a:off x="5141982" y="9255250"/>
              <a:ext cx="490855" cy="3175"/>
            </a:xfrm>
            <a:custGeom>
              <a:avLst/>
              <a:gdLst/>
              <a:ahLst/>
              <a:cxnLst/>
              <a:rect l="l" t="t" r="r" b="b"/>
              <a:pathLst>
                <a:path w="490854" h="3175">
                  <a:moveTo>
                    <a:pt x="0" y="0"/>
                  </a:moveTo>
                  <a:lnTo>
                    <a:pt x="490721" y="3047"/>
                  </a:lnTo>
                </a:path>
              </a:pathLst>
            </a:custGeom>
            <a:ln w="8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15939" y="9223246"/>
              <a:ext cx="68579" cy="68579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5684521" y="8569456"/>
              <a:ext cx="0" cy="688975"/>
            </a:xfrm>
            <a:custGeom>
              <a:avLst/>
              <a:gdLst/>
              <a:ahLst/>
              <a:cxnLst/>
              <a:rect l="l" t="t" r="r" b="b"/>
              <a:pathLst>
                <a:path w="0" h="688975">
                  <a:moveTo>
                    <a:pt x="0" y="0"/>
                  </a:moveTo>
                  <a:lnTo>
                    <a:pt x="0" y="688841"/>
                  </a:lnTo>
                </a:path>
              </a:pathLst>
            </a:custGeom>
            <a:ln w="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49468" y="8516107"/>
              <a:ext cx="68579" cy="70103"/>
            </a:xfrm>
            <a:prstGeom prst="rect">
              <a:avLst/>
            </a:prstGeom>
          </p:spPr>
        </p:pic>
      </p:grpSp>
      <p:sp>
        <p:nvSpPr>
          <p:cNvPr id="78" name="object 78" descr=""/>
          <p:cNvSpPr txBox="1"/>
          <p:nvPr/>
        </p:nvSpPr>
        <p:spPr>
          <a:xfrm>
            <a:off x="3705350" y="9006195"/>
            <a:ext cx="255270" cy="1651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21604" sz="1350" spc="-37">
                <a:latin typeface="Symbol"/>
                <a:cs typeface="Symbol"/>
              </a:rPr>
              <a:t></a:t>
            </a:r>
            <a:r>
              <a:rPr dirty="0" sz="900" spc="-25" b="1">
                <a:latin typeface="Arial"/>
                <a:cs typeface="Arial"/>
              </a:rPr>
              <a:t>aa</a:t>
            </a:r>
            <a:endParaRPr sz="900">
              <a:latin typeface="Arial"/>
              <a:cs typeface="Arial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3616958" y="8266434"/>
            <a:ext cx="361950" cy="62611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595"/>
              </a:spcBef>
            </a:pPr>
            <a:r>
              <a:rPr dirty="0" baseline="11695" sz="1425" spc="-15">
                <a:latin typeface="Symbol"/>
                <a:cs typeface="Symbol"/>
              </a:rPr>
              <a:t></a:t>
            </a:r>
            <a:r>
              <a:rPr dirty="0" baseline="11695" sz="1425" spc="-60">
                <a:latin typeface="Times New Roman"/>
                <a:cs typeface="Times New Roman"/>
              </a:rPr>
              <a:t> </a:t>
            </a:r>
            <a:r>
              <a:rPr dirty="0" sz="750" spc="-20" i="1">
                <a:latin typeface="Arial"/>
                <a:cs typeface="Arial"/>
              </a:rPr>
              <a:t>aa,q</a:t>
            </a:r>
            <a:endParaRPr sz="750">
              <a:latin typeface="Arial"/>
              <a:cs typeface="Arial"/>
            </a:endParaRPr>
          </a:p>
          <a:p>
            <a:pPr algn="ctr" marL="51435">
              <a:lnSpc>
                <a:spcPct val="100000"/>
              </a:lnSpc>
              <a:spcBef>
                <a:spcPts val="459"/>
              </a:spcBef>
            </a:pPr>
            <a:r>
              <a:rPr dirty="0" sz="850" spc="10">
                <a:latin typeface="Symbol"/>
                <a:cs typeface="Symbol"/>
              </a:rPr>
              <a:t></a:t>
            </a:r>
            <a:endParaRPr sz="850">
              <a:latin typeface="Symbol"/>
              <a:cs typeface="Symbol"/>
            </a:endParaRPr>
          </a:p>
          <a:p>
            <a:pPr algn="ctr" marL="9525">
              <a:lnSpc>
                <a:spcPct val="100000"/>
              </a:lnSpc>
              <a:spcBef>
                <a:spcPts val="525"/>
              </a:spcBef>
            </a:pPr>
            <a:r>
              <a:rPr dirty="0" sz="900" spc="85">
                <a:latin typeface="Symbol"/>
                <a:cs typeface="Symbol"/>
              </a:rPr>
              <a:t>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3131818" y="9014848"/>
            <a:ext cx="73660" cy="1727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dirty="0" sz="950" spc="-100">
                <a:latin typeface="Symbol"/>
                <a:cs typeface="Symbol"/>
              </a:rPr>
              <a:t></a:t>
            </a:r>
            <a:endParaRPr sz="950">
              <a:latin typeface="Symbol"/>
              <a:cs typeface="Symbol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3208018" y="9094313"/>
            <a:ext cx="21526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50" spc="-20" i="1">
                <a:latin typeface="Arial"/>
                <a:cs typeface="Arial"/>
              </a:rPr>
              <a:t>aa,d</a:t>
            </a:r>
            <a:endParaRPr sz="750">
              <a:latin typeface="Arial"/>
              <a:cs typeface="Aria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5124193" y="8328015"/>
            <a:ext cx="921385" cy="522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22885">
              <a:lnSpc>
                <a:spcPct val="100000"/>
              </a:lnSpc>
              <a:spcBef>
                <a:spcPts val="110"/>
              </a:spcBef>
              <a:tabLst>
                <a:tab pos="601345" algn="l"/>
              </a:tabLst>
            </a:pPr>
            <a:r>
              <a:rPr dirty="0" baseline="12345" sz="1350" spc="-37">
                <a:latin typeface="Symbol"/>
                <a:cs typeface="Symbol"/>
              </a:rPr>
              <a:t></a:t>
            </a:r>
            <a:r>
              <a:rPr dirty="0" baseline="-9259" sz="1350" spc="-37" b="1">
                <a:latin typeface="Arial"/>
                <a:cs typeface="Arial"/>
              </a:rPr>
              <a:t>fa</a:t>
            </a:r>
            <a:r>
              <a:rPr dirty="0" baseline="-9259" sz="1350" b="1">
                <a:latin typeface="Arial"/>
                <a:cs typeface="Arial"/>
              </a:rPr>
              <a:t>	</a:t>
            </a:r>
            <a:r>
              <a:rPr dirty="0" sz="900" b="1" i="1">
                <a:latin typeface="Arial"/>
                <a:cs typeface="Arial"/>
              </a:rPr>
              <a:t>eje</a:t>
            </a:r>
            <a:r>
              <a:rPr dirty="0" sz="900" spc="150" b="1" i="1">
                <a:latin typeface="Arial"/>
                <a:cs typeface="Arial"/>
              </a:rPr>
              <a:t> </a:t>
            </a:r>
            <a:r>
              <a:rPr dirty="0" sz="900" spc="-50" b="1" i="1"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dirty="0" sz="900" b="1">
                <a:latin typeface="Arial"/>
                <a:cs typeface="Arial"/>
              </a:rPr>
              <a:t>jXs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spc="-35" b="1">
                <a:latin typeface="Arial"/>
                <a:cs typeface="Arial"/>
              </a:rPr>
              <a:t>Ia</a:t>
            </a:r>
            <a:endParaRPr sz="900">
              <a:latin typeface="Arial"/>
              <a:cs typeface="Arial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5286754" y="9303101"/>
            <a:ext cx="26860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50" i="1">
                <a:latin typeface="Arial"/>
                <a:cs typeface="Arial"/>
              </a:rPr>
              <a:t>jXd</a:t>
            </a:r>
            <a:r>
              <a:rPr dirty="0" sz="750" spc="55" i="1">
                <a:latin typeface="Arial"/>
                <a:cs typeface="Arial"/>
              </a:rPr>
              <a:t> </a:t>
            </a:r>
            <a:r>
              <a:rPr dirty="0" sz="750" spc="-25" i="1">
                <a:latin typeface="Arial"/>
                <a:cs typeface="Arial"/>
              </a:rPr>
              <a:t>Id</a:t>
            </a:r>
            <a:endParaRPr sz="750">
              <a:latin typeface="Arial"/>
              <a:cs typeface="Aria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5737857" y="8867237"/>
            <a:ext cx="26860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50" i="1">
                <a:latin typeface="Arial"/>
                <a:cs typeface="Arial"/>
              </a:rPr>
              <a:t>jXq</a:t>
            </a:r>
            <a:r>
              <a:rPr dirty="0" sz="750" spc="55" i="1">
                <a:latin typeface="Arial"/>
                <a:cs typeface="Arial"/>
              </a:rPr>
              <a:t> </a:t>
            </a:r>
            <a:r>
              <a:rPr dirty="0" sz="750" spc="-25" i="1">
                <a:latin typeface="Arial"/>
                <a:cs typeface="Arial"/>
              </a:rPr>
              <a:t>Iq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701039" y="8520679"/>
            <a:ext cx="6156960" cy="1388745"/>
            <a:chOff x="701039" y="8520679"/>
            <a:chExt cx="6156960" cy="1388745"/>
          </a:xfrm>
        </p:grpSpPr>
        <p:sp>
          <p:nvSpPr>
            <p:cNvPr id="86" name="object 86" descr=""/>
            <p:cNvSpPr/>
            <p:nvPr/>
          </p:nvSpPr>
          <p:spPr>
            <a:xfrm>
              <a:off x="3288788" y="8520679"/>
              <a:ext cx="0" cy="526415"/>
            </a:xfrm>
            <a:custGeom>
              <a:avLst/>
              <a:gdLst/>
              <a:ahLst/>
              <a:cxnLst/>
              <a:rect l="l" t="t" r="r" b="b"/>
              <a:pathLst>
                <a:path w="0" h="526415">
                  <a:moveTo>
                    <a:pt x="0" y="0"/>
                  </a:moveTo>
                  <a:lnTo>
                    <a:pt x="0" y="525789"/>
                  </a:lnTo>
                </a:path>
              </a:pathLst>
            </a:custGeom>
            <a:ln w="84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701039" y="9899902"/>
              <a:ext cx="6156960" cy="9525"/>
            </a:xfrm>
            <a:custGeom>
              <a:avLst/>
              <a:gdLst/>
              <a:ahLst/>
              <a:cxnLst/>
              <a:rect l="l" t="t" r="r" b="b"/>
              <a:pathLst>
                <a:path w="6156959" h="9525">
                  <a:moveTo>
                    <a:pt x="6156959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6156959" y="9143"/>
                  </a:lnTo>
                  <a:lnTo>
                    <a:pt x="61569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 descr=""/>
          <p:cNvSpPr/>
          <p:nvPr/>
        </p:nvSpPr>
        <p:spPr>
          <a:xfrm>
            <a:off x="0" y="762"/>
            <a:ext cx="7556500" cy="1328420"/>
          </a:xfrm>
          <a:custGeom>
            <a:avLst/>
            <a:gdLst/>
            <a:ahLst/>
            <a:cxnLst/>
            <a:rect l="l" t="t" r="r" b="b"/>
            <a:pathLst>
              <a:path w="7556500" h="1328420">
                <a:moveTo>
                  <a:pt x="0" y="0"/>
                </a:moveTo>
                <a:lnTo>
                  <a:pt x="7556475" y="0"/>
                </a:lnTo>
                <a:lnTo>
                  <a:pt x="7556475" y="1328157"/>
                </a:lnTo>
                <a:lnTo>
                  <a:pt x="0" y="132815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 descr=""/>
          <p:cNvSpPr/>
          <p:nvPr/>
        </p:nvSpPr>
        <p:spPr>
          <a:xfrm>
            <a:off x="0" y="9992888"/>
            <a:ext cx="7556500" cy="700405"/>
          </a:xfrm>
          <a:custGeom>
            <a:avLst/>
            <a:gdLst/>
            <a:ahLst/>
            <a:cxnLst/>
            <a:rect l="l" t="t" r="r" b="b"/>
            <a:pathLst>
              <a:path w="7556500" h="700404">
                <a:moveTo>
                  <a:pt x="0" y="699786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699786"/>
                </a:lnTo>
                <a:lnTo>
                  <a:pt x="0" y="6997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762"/>
            <a:ext cx="7556500" cy="971550"/>
          </a:xfrm>
          <a:custGeom>
            <a:avLst/>
            <a:gdLst/>
            <a:ahLst/>
            <a:cxnLst/>
            <a:rect l="l" t="t" r="r" b="b"/>
            <a:pathLst>
              <a:path w="7556500" h="971550">
                <a:moveTo>
                  <a:pt x="0" y="0"/>
                </a:moveTo>
                <a:lnTo>
                  <a:pt x="7556475" y="0"/>
                </a:lnTo>
                <a:lnTo>
                  <a:pt x="7556475" y="971122"/>
                </a:lnTo>
                <a:lnTo>
                  <a:pt x="0" y="97112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267446" y="10098081"/>
            <a:ext cx="353187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0"/>
              </a:lnSpc>
              <a:tabLst>
                <a:tab pos="3404235" algn="l"/>
              </a:tabLst>
            </a:pPr>
            <a:r>
              <a:rPr dirty="0" sz="1000">
                <a:latin typeface="Times New Roman"/>
                <a:cs typeface="Times New Roman"/>
              </a:rPr>
              <a:t>JAG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FACET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–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UNT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Times New Roman"/>
                <a:cs typeface="Times New Roman"/>
              </a:rPr>
              <a:t>52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1227" y="996191"/>
            <a:ext cx="6198870" cy="661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30480">
              <a:lnSpc>
                <a:spcPct val="115799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turbogenerador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puede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decir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reluctancia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magnética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el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entrehierro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aproximadamente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constante,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cosa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no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sucede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para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polos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salientes.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Para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tener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cuenta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esto,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realiza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descomposición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</a:t>
            </a:r>
            <a:r>
              <a:rPr dirty="0" baseline="-13888" sz="1800">
                <a:latin typeface="Times New Roman"/>
                <a:cs typeface="Times New Roman"/>
              </a:rPr>
              <a:t>aa</a:t>
            </a:r>
            <a:r>
              <a:rPr dirty="0" baseline="-13888" sz="1800" spc="-52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“d”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Comic Sans MS"/>
                <a:cs typeface="Comic Sans MS"/>
              </a:rPr>
              <a:t>“q”,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1039" y="1731080"/>
            <a:ext cx="45910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3888" sz="1800" spc="-15">
                <a:latin typeface="Symbol"/>
                <a:cs typeface="Symbol"/>
              </a:rPr>
              <a:t></a:t>
            </a:r>
            <a:r>
              <a:rPr dirty="0" sz="1200" spc="-10">
                <a:latin typeface="Times New Roman"/>
                <a:cs typeface="Times New Roman"/>
              </a:rPr>
              <a:t>aa,d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03885" y="1692356"/>
            <a:ext cx="26136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Symbol"/>
                <a:cs typeface="Symbol"/>
              </a:rPr>
              <a:t></a:t>
            </a:r>
            <a:r>
              <a:rPr dirty="0" baseline="-13888" sz="1800">
                <a:latin typeface="Times New Roman"/>
                <a:cs typeface="Times New Roman"/>
              </a:rPr>
              <a:t>aa,q</a:t>
            </a:r>
            <a:r>
              <a:rPr dirty="0" baseline="-13888" sz="1800" spc="-10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,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generan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Comic Sans MS"/>
                <a:cs typeface="Comic Sans MS"/>
              </a:rPr>
              <a:t>tensiones: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68527" y="1931927"/>
            <a:ext cx="6196330" cy="1453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5106035">
              <a:lnSpc>
                <a:spcPct val="1583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ld</a:t>
            </a:r>
            <a:r>
              <a:rPr dirty="0" baseline="-10416" sz="1200" spc="21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-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Xd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Id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lq</a:t>
            </a:r>
            <a:r>
              <a:rPr dirty="0" baseline="-10416" sz="1200" spc="4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-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Xq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Iq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mic Sans MS"/>
              <a:cs typeface="Comic Sans MS"/>
            </a:endParaRPr>
          </a:p>
          <a:p>
            <a:pPr algn="just" marL="50165" marR="17780">
              <a:lnSpc>
                <a:spcPct val="116199"/>
              </a:lnSpc>
            </a:pPr>
            <a:r>
              <a:rPr dirty="0" sz="1200">
                <a:latin typeface="Comic Sans MS"/>
                <a:cs typeface="Comic Sans MS"/>
              </a:rPr>
              <a:t>Donde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Xd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Xq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reactancias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directa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cuadratura,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Id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Iq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son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las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proyectadas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sobre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los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ejes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y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q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correspondientes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descomposición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corriente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Ia.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81227" y="3497074"/>
            <a:ext cx="3193415" cy="601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57500"/>
              </a:lnSpc>
              <a:spcBef>
                <a:spcPts val="100"/>
              </a:spcBef>
            </a:pPr>
            <a:r>
              <a:rPr dirty="0" sz="1200">
                <a:latin typeface="Comic Sans MS"/>
                <a:cs typeface="Comic Sans MS"/>
              </a:rPr>
              <a:t>Por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tanto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tensión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bornes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G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es: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U</a:t>
            </a:r>
            <a:r>
              <a:rPr dirty="0" baseline="-10416" sz="1200">
                <a:latin typeface="Comic Sans MS"/>
                <a:cs typeface="Comic Sans MS"/>
              </a:rPr>
              <a:t>b</a:t>
            </a:r>
            <a:r>
              <a:rPr dirty="0" baseline="-10416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fa</a:t>
            </a:r>
            <a:r>
              <a:rPr dirty="0" baseline="-10416" sz="1200" spc="44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+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ld</a:t>
            </a:r>
            <a:r>
              <a:rPr dirty="0" baseline="-10416" sz="1200" spc="217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+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lq</a:t>
            </a:r>
            <a:r>
              <a:rPr dirty="0" baseline="-10416" sz="1200" spc="225">
                <a:latin typeface="Times New Roman"/>
                <a:cs typeface="Times New Roman"/>
              </a:rPr>
              <a:t>  </a:t>
            </a:r>
            <a:r>
              <a:rPr dirty="0" sz="1200">
                <a:latin typeface="Comic Sans MS"/>
                <a:cs typeface="Comic Sans MS"/>
              </a:rPr>
              <a:t>=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E</a:t>
            </a:r>
            <a:r>
              <a:rPr dirty="0" baseline="-10416" sz="1200">
                <a:latin typeface="Comic Sans MS"/>
                <a:cs typeface="Comic Sans MS"/>
              </a:rPr>
              <a:t>fa</a:t>
            </a:r>
            <a:r>
              <a:rPr dirty="0" baseline="-10416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-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Id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-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j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Comic Sans MS"/>
                <a:cs typeface="Comic Sans MS"/>
              </a:rPr>
              <a:t>Xq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Comic Sans MS"/>
                <a:cs typeface="Comic Sans MS"/>
              </a:rPr>
              <a:t>Iq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097730" y="3890266"/>
            <a:ext cx="629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omic Sans MS"/>
                <a:cs typeface="Comic Sans MS"/>
              </a:rPr>
              <a:t>[V/fase]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01039" y="4402830"/>
            <a:ext cx="6156960" cy="9525"/>
          </a:xfrm>
          <a:custGeom>
            <a:avLst/>
            <a:gdLst/>
            <a:ahLst/>
            <a:cxnLst/>
            <a:rect l="l" t="t" r="r" b="b"/>
            <a:pathLst>
              <a:path w="6156959" h="9525">
                <a:moveTo>
                  <a:pt x="6156959" y="0"/>
                </a:moveTo>
                <a:lnTo>
                  <a:pt x="0" y="0"/>
                </a:lnTo>
                <a:lnTo>
                  <a:pt x="0" y="9143"/>
                </a:lnTo>
                <a:lnTo>
                  <a:pt x="6156959" y="9143"/>
                </a:lnTo>
                <a:lnTo>
                  <a:pt x="61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0" y="8350547"/>
            <a:ext cx="7556500" cy="2342515"/>
          </a:xfrm>
          <a:custGeom>
            <a:avLst/>
            <a:gdLst/>
            <a:ahLst/>
            <a:cxnLst/>
            <a:rect l="l" t="t" r="r" b="b"/>
            <a:pathLst>
              <a:path w="7556500" h="2342515">
                <a:moveTo>
                  <a:pt x="0" y="2342127"/>
                </a:moveTo>
                <a:lnTo>
                  <a:pt x="0" y="0"/>
                </a:lnTo>
                <a:lnTo>
                  <a:pt x="7556475" y="0"/>
                </a:lnTo>
                <a:lnTo>
                  <a:pt x="7556475" y="2342127"/>
                </a:lnTo>
                <a:lnTo>
                  <a:pt x="0" y="23421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2021-11-04T07:04:33Z</dcterms:created>
  <dcterms:modified xsi:type="dcterms:W3CDTF">2021-11-04T07:04:33Z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2021-11-04T00:00:00Z</vt:filetime>
  </property>
</Properties>
</file>